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56" r:id="rId3"/>
    <p:sldId id="260" r:id="rId4"/>
    <p:sldId id="261" r:id="rId5"/>
    <p:sldId id="262" r:id="rId6"/>
    <p:sldId id="263" r:id="rId7"/>
    <p:sldId id="259"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86" r:id="rId22"/>
    <p:sldId id="287" r:id="rId23"/>
    <p:sldId id="277" r:id="rId24"/>
    <p:sldId id="278" r:id="rId25"/>
    <p:sldId id="279" r:id="rId26"/>
    <p:sldId id="280" r:id="rId27"/>
    <p:sldId id="288" r:id="rId28"/>
    <p:sldId id="289" r:id="rId29"/>
    <p:sldId id="290" r:id="rId30"/>
    <p:sldId id="291" r:id="rId31"/>
    <p:sldId id="292" r:id="rId32"/>
    <p:sldId id="293" r:id="rId33"/>
    <p:sldId id="294" r:id="rId34"/>
    <p:sldId id="295" r:id="rId35"/>
    <p:sldId id="296" r:id="rId36"/>
    <p:sldId id="297" r:id="rId37"/>
    <p:sldId id="298" r:id="rId38"/>
    <p:sldId id="299" r:id="rId3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80" d="100"/>
          <a:sy n="80" d="100"/>
        </p:scale>
        <p:origin x="-1260" y="-23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52021C5-39F8-4372-AFD4-F0DC37461F14}" type="datetimeFigureOut">
              <a:rPr lang="en-US" smtClean="0"/>
              <a:pPr/>
              <a:t>12/21/2017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5367EA-F6C4-49F1-A98E-5A7CD9A54A38}"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52021C5-39F8-4372-AFD4-F0DC37461F14}" type="datetimeFigureOut">
              <a:rPr lang="en-US" smtClean="0"/>
              <a:pPr/>
              <a:t>12/21/2017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5367EA-F6C4-49F1-A98E-5A7CD9A54A3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52021C5-39F8-4372-AFD4-F0DC37461F14}" type="datetimeFigureOut">
              <a:rPr lang="en-US" smtClean="0"/>
              <a:pPr/>
              <a:t>12/21/2017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5367EA-F6C4-49F1-A98E-5A7CD9A54A38}"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ms-MY"/>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ms-MY"/>
          </a:p>
        </p:txBody>
      </p:sp>
      <p:sp>
        <p:nvSpPr>
          <p:cNvPr id="4" name="Date Placeholder 3"/>
          <p:cNvSpPr>
            <a:spLocks noGrp="1"/>
          </p:cNvSpPr>
          <p:nvPr>
            <p:ph type="dt" sz="half" idx="10"/>
          </p:nvPr>
        </p:nvSpPr>
        <p:spPr/>
        <p:txBody>
          <a:bodyPr/>
          <a:lstStyle/>
          <a:p>
            <a:fld id="{50240E9F-193C-4668-B016-9B3AE5E4AF96}" type="datetimeFigureOut">
              <a:rPr lang="ms-MY" smtClean="0">
                <a:solidFill>
                  <a:prstClr val="black">
                    <a:tint val="75000"/>
                  </a:prstClr>
                </a:solidFill>
              </a:rPr>
              <a:pPr/>
              <a:t>21/12/2017</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FC26B5CE-44C9-4061-A57A-8C6E516E63CB}"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4802563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50240E9F-193C-4668-B016-9B3AE5E4AF96}" type="datetimeFigureOut">
              <a:rPr lang="ms-MY" smtClean="0">
                <a:solidFill>
                  <a:prstClr val="black">
                    <a:tint val="75000"/>
                  </a:prstClr>
                </a:solidFill>
              </a:rPr>
              <a:pPr/>
              <a:t>21/12/2017</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FC26B5CE-44C9-4061-A57A-8C6E516E63CB}"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6348168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ms-MY"/>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0240E9F-193C-4668-B016-9B3AE5E4AF96}" type="datetimeFigureOut">
              <a:rPr lang="ms-MY" smtClean="0">
                <a:solidFill>
                  <a:prstClr val="black">
                    <a:tint val="75000"/>
                  </a:prstClr>
                </a:solidFill>
              </a:rPr>
              <a:pPr/>
              <a:t>21/12/2017</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FC26B5CE-44C9-4061-A57A-8C6E516E63CB}"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6537813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5" name="Date Placeholder 4"/>
          <p:cNvSpPr>
            <a:spLocks noGrp="1"/>
          </p:cNvSpPr>
          <p:nvPr>
            <p:ph type="dt" sz="half" idx="10"/>
          </p:nvPr>
        </p:nvSpPr>
        <p:spPr/>
        <p:txBody>
          <a:bodyPr/>
          <a:lstStyle/>
          <a:p>
            <a:fld id="{50240E9F-193C-4668-B016-9B3AE5E4AF96}" type="datetimeFigureOut">
              <a:rPr lang="ms-MY" smtClean="0">
                <a:solidFill>
                  <a:prstClr val="black">
                    <a:tint val="75000"/>
                  </a:prstClr>
                </a:solidFill>
              </a:rPr>
              <a:pPr/>
              <a:t>21/12/2017</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FC26B5CE-44C9-4061-A57A-8C6E516E63CB}"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42264997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ms-MY"/>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7" name="Date Placeholder 6"/>
          <p:cNvSpPr>
            <a:spLocks noGrp="1"/>
          </p:cNvSpPr>
          <p:nvPr>
            <p:ph type="dt" sz="half" idx="10"/>
          </p:nvPr>
        </p:nvSpPr>
        <p:spPr/>
        <p:txBody>
          <a:bodyPr/>
          <a:lstStyle/>
          <a:p>
            <a:fld id="{50240E9F-193C-4668-B016-9B3AE5E4AF96}" type="datetimeFigureOut">
              <a:rPr lang="ms-MY" smtClean="0">
                <a:solidFill>
                  <a:prstClr val="black">
                    <a:tint val="75000"/>
                  </a:prstClr>
                </a:solidFill>
              </a:rPr>
              <a:pPr/>
              <a:t>21/12/2017</a:t>
            </a:fld>
            <a:endParaRPr lang="ms-MY">
              <a:solidFill>
                <a:prstClr val="black">
                  <a:tint val="75000"/>
                </a:prstClr>
              </a:solidFill>
            </a:endParaRPr>
          </a:p>
        </p:txBody>
      </p:sp>
      <p:sp>
        <p:nvSpPr>
          <p:cNvPr id="8" name="Footer Placeholder 7"/>
          <p:cNvSpPr>
            <a:spLocks noGrp="1"/>
          </p:cNvSpPr>
          <p:nvPr>
            <p:ph type="ftr" sz="quarter" idx="11"/>
          </p:nvPr>
        </p:nvSpPr>
        <p:spPr/>
        <p:txBody>
          <a:bodyPr/>
          <a:lstStyle/>
          <a:p>
            <a:endParaRPr lang="ms-MY">
              <a:solidFill>
                <a:prstClr val="black">
                  <a:tint val="75000"/>
                </a:prstClr>
              </a:solidFill>
            </a:endParaRPr>
          </a:p>
        </p:txBody>
      </p:sp>
      <p:sp>
        <p:nvSpPr>
          <p:cNvPr id="9" name="Slide Number Placeholder 8"/>
          <p:cNvSpPr>
            <a:spLocks noGrp="1"/>
          </p:cNvSpPr>
          <p:nvPr>
            <p:ph type="sldNum" sz="quarter" idx="12"/>
          </p:nvPr>
        </p:nvSpPr>
        <p:spPr/>
        <p:txBody>
          <a:bodyPr/>
          <a:lstStyle/>
          <a:p>
            <a:fld id="{FC26B5CE-44C9-4061-A57A-8C6E516E63CB}"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3988339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Date Placeholder 2"/>
          <p:cNvSpPr>
            <a:spLocks noGrp="1"/>
          </p:cNvSpPr>
          <p:nvPr>
            <p:ph type="dt" sz="half" idx="10"/>
          </p:nvPr>
        </p:nvSpPr>
        <p:spPr/>
        <p:txBody>
          <a:bodyPr/>
          <a:lstStyle/>
          <a:p>
            <a:fld id="{50240E9F-193C-4668-B016-9B3AE5E4AF96}" type="datetimeFigureOut">
              <a:rPr lang="ms-MY" smtClean="0">
                <a:solidFill>
                  <a:prstClr val="black">
                    <a:tint val="75000"/>
                  </a:prstClr>
                </a:solidFill>
              </a:rPr>
              <a:pPr/>
              <a:t>21/12/2017</a:t>
            </a:fld>
            <a:endParaRPr lang="ms-MY">
              <a:solidFill>
                <a:prstClr val="black">
                  <a:tint val="75000"/>
                </a:prstClr>
              </a:solidFill>
            </a:endParaRPr>
          </a:p>
        </p:txBody>
      </p:sp>
      <p:sp>
        <p:nvSpPr>
          <p:cNvPr id="4" name="Footer Placeholder 3"/>
          <p:cNvSpPr>
            <a:spLocks noGrp="1"/>
          </p:cNvSpPr>
          <p:nvPr>
            <p:ph type="ftr" sz="quarter" idx="11"/>
          </p:nvPr>
        </p:nvSpPr>
        <p:spPr/>
        <p:txBody>
          <a:bodyPr/>
          <a:lstStyle/>
          <a:p>
            <a:endParaRPr lang="ms-MY">
              <a:solidFill>
                <a:prstClr val="black">
                  <a:tint val="75000"/>
                </a:prstClr>
              </a:solidFill>
            </a:endParaRPr>
          </a:p>
        </p:txBody>
      </p:sp>
      <p:sp>
        <p:nvSpPr>
          <p:cNvPr id="5" name="Slide Number Placeholder 4"/>
          <p:cNvSpPr>
            <a:spLocks noGrp="1"/>
          </p:cNvSpPr>
          <p:nvPr>
            <p:ph type="sldNum" sz="quarter" idx="12"/>
          </p:nvPr>
        </p:nvSpPr>
        <p:spPr/>
        <p:txBody>
          <a:bodyPr/>
          <a:lstStyle/>
          <a:p>
            <a:fld id="{FC26B5CE-44C9-4061-A57A-8C6E516E63CB}"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10499101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240E9F-193C-4668-B016-9B3AE5E4AF96}" type="datetimeFigureOut">
              <a:rPr lang="ms-MY" smtClean="0">
                <a:solidFill>
                  <a:prstClr val="black">
                    <a:tint val="75000"/>
                  </a:prstClr>
                </a:solidFill>
              </a:rPr>
              <a:pPr/>
              <a:t>21/12/2017</a:t>
            </a:fld>
            <a:endParaRPr lang="ms-MY">
              <a:solidFill>
                <a:prstClr val="black">
                  <a:tint val="75000"/>
                </a:prstClr>
              </a:solidFill>
            </a:endParaRPr>
          </a:p>
        </p:txBody>
      </p:sp>
      <p:sp>
        <p:nvSpPr>
          <p:cNvPr id="3" name="Footer Placeholder 2"/>
          <p:cNvSpPr>
            <a:spLocks noGrp="1"/>
          </p:cNvSpPr>
          <p:nvPr>
            <p:ph type="ftr" sz="quarter" idx="11"/>
          </p:nvPr>
        </p:nvSpPr>
        <p:spPr/>
        <p:txBody>
          <a:bodyPr/>
          <a:lstStyle/>
          <a:p>
            <a:endParaRPr lang="ms-MY">
              <a:solidFill>
                <a:prstClr val="black">
                  <a:tint val="75000"/>
                </a:prstClr>
              </a:solidFill>
            </a:endParaRPr>
          </a:p>
        </p:txBody>
      </p:sp>
      <p:sp>
        <p:nvSpPr>
          <p:cNvPr id="4" name="Slide Number Placeholder 3"/>
          <p:cNvSpPr>
            <a:spLocks noGrp="1"/>
          </p:cNvSpPr>
          <p:nvPr>
            <p:ph type="sldNum" sz="quarter" idx="12"/>
          </p:nvPr>
        </p:nvSpPr>
        <p:spPr/>
        <p:txBody>
          <a:bodyPr/>
          <a:lstStyle/>
          <a:p>
            <a:fld id="{FC26B5CE-44C9-4061-A57A-8C6E516E63CB}"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76054547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ms-MY"/>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0240E9F-193C-4668-B016-9B3AE5E4AF96}" type="datetimeFigureOut">
              <a:rPr lang="ms-MY" smtClean="0">
                <a:solidFill>
                  <a:prstClr val="black">
                    <a:tint val="75000"/>
                  </a:prstClr>
                </a:solidFill>
              </a:rPr>
              <a:pPr/>
              <a:t>21/12/2017</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FC26B5CE-44C9-4061-A57A-8C6E516E63CB}"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6240398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52021C5-39F8-4372-AFD4-F0DC37461F14}" type="datetimeFigureOut">
              <a:rPr lang="en-US" smtClean="0"/>
              <a:pPr/>
              <a:t>12/21/2017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5367EA-F6C4-49F1-A98E-5A7CD9A54A38}"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ms-MY"/>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ms-MY"/>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0240E9F-193C-4668-B016-9B3AE5E4AF96}" type="datetimeFigureOut">
              <a:rPr lang="ms-MY" smtClean="0">
                <a:solidFill>
                  <a:prstClr val="black">
                    <a:tint val="75000"/>
                  </a:prstClr>
                </a:solidFill>
              </a:rPr>
              <a:pPr/>
              <a:t>21/12/2017</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FC26B5CE-44C9-4061-A57A-8C6E516E63CB}"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427584743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50240E9F-193C-4668-B016-9B3AE5E4AF96}" type="datetimeFigureOut">
              <a:rPr lang="ms-MY" smtClean="0">
                <a:solidFill>
                  <a:prstClr val="black">
                    <a:tint val="75000"/>
                  </a:prstClr>
                </a:solidFill>
              </a:rPr>
              <a:pPr/>
              <a:t>21/12/2017</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FC26B5CE-44C9-4061-A57A-8C6E516E63CB}"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3838148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ms-MY"/>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50240E9F-193C-4668-B016-9B3AE5E4AF96}" type="datetimeFigureOut">
              <a:rPr lang="ms-MY" smtClean="0">
                <a:solidFill>
                  <a:prstClr val="black">
                    <a:tint val="75000"/>
                  </a:prstClr>
                </a:solidFill>
              </a:rPr>
              <a:pPr/>
              <a:t>21/12/2017</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FC26B5CE-44C9-4061-A57A-8C6E516E63CB}"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9120749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52021C5-39F8-4372-AFD4-F0DC37461F14}" type="datetimeFigureOut">
              <a:rPr lang="en-US" smtClean="0"/>
              <a:pPr/>
              <a:t>12/21/2017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5367EA-F6C4-49F1-A98E-5A7CD9A54A38}"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52021C5-39F8-4372-AFD4-F0DC37461F14}" type="datetimeFigureOut">
              <a:rPr lang="en-US" smtClean="0"/>
              <a:pPr/>
              <a:t>12/21/2017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5367EA-F6C4-49F1-A98E-5A7CD9A54A3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52021C5-39F8-4372-AFD4-F0DC37461F14}" type="datetimeFigureOut">
              <a:rPr lang="en-US" smtClean="0"/>
              <a:pPr/>
              <a:t>12/21/2017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05367EA-F6C4-49F1-A98E-5A7CD9A54A3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52021C5-39F8-4372-AFD4-F0DC37461F14}" type="datetimeFigureOut">
              <a:rPr lang="en-US" smtClean="0"/>
              <a:pPr/>
              <a:t>12/21/2017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05367EA-F6C4-49F1-A98E-5A7CD9A54A3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2021C5-39F8-4372-AFD4-F0DC37461F14}" type="datetimeFigureOut">
              <a:rPr lang="en-US" smtClean="0"/>
              <a:pPr/>
              <a:t>12/21/2017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05367EA-F6C4-49F1-A98E-5A7CD9A54A3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52021C5-39F8-4372-AFD4-F0DC37461F14}" type="datetimeFigureOut">
              <a:rPr lang="en-US" smtClean="0"/>
              <a:pPr/>
              <a:t>12/21/2017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5367EA-F6C4-49F1-A98E-5A7CD9A54A3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52021C5-39F8-4372-AFD4-F0DC37461F14}" type="datetimeFigureOut">
              <a:rPr lang="en-US" smtClean="0"/>
              <a:pPr/>
              <a:t>12/21/2017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5367EA-F6C4-49F1-A98E-5A7CD9A54A38}"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52021C5-39F8-4372-AFD4-F0DC37461F14}" type="datetimeFigureOut">
              <a:rPr lang="en-US" smtClean="0"/>
              <a:pPr/>
              <a:t>12/21/2017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05367EA-F6C4-49F1-A98E-5A7CD9A54A3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ms-MY"/>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240E9F-193C-4668-B016-9B3AE5E4AF96}" type="datetimeFigureOut">
              <a:rPr lang="ms-MY" smtClean="0">
                <a:solidFill>
                  <a:prstClr val="black">
                    <a:tint val="75000"/>
                  </a:prstClr>
                </a:solidFill>
              </a:rPr>
              <a:pPr/>
              <a:t>21/12/2017</a:t>
            </a:fld>
            <a:endParaRPr lang="ms-MY">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ms-MY">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26B5CE-44C9-4061-A57A-8C6E516E63CB}"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74060539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ms-M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0" y="0"/>
            <a:ext cx="9144000" cy="6887980"/>
          </a:xfrm>
          <a:prstGeom prst="rect">
            <a:avLst/>
          </a:prstGeom>
          <a:noFill/>
          <a:ln w="9525">
            <a:noFill/>
            <a:miter lim="800000"/>
            <a:headEnd/>
            <a:tailEnd/>
          </a:ln>
          <a:effectLst/>
        </p:spPr>
      </p:pic>
      <p:sp>
        <p:nvSpPr>
          <p:cNvPr id="3" name="Rounded Rectangle 2"/>
          <p:cNvSpPr/>
          <p:nvPr/>
        </p:nvSpPr>
        <p:spPr>
          <a:xfrm>
            <a:off x="2747202" y="1878270"/>
            <a:ext cx="6120680" cy="912168"/>
          </a:xfrm>
          <a:prstGeom prst="roundRect">
            <a:avLst>
              <a:gd name="adj" fmla="val 5972"/>
            </a:avLst>
          </a:prstGeom>
          <a:ln/>
        </p:spPr>
        <p:style>
          <a:lnRef idx="1">
            <a:schemeClr val="accent3"/>
          </a:lnRef>
          <a:fillRef idx="2">
            <a:schemeClr val="accent3"/>
          </a:fillRef>
          <a:effectRef idx="1">
            <a:schemeClr val="accent3"/>
          </a:effectRef>
          <a:fontRef idx="minor">
            <a:schemeClr val="dk1"/>
          </a:fontRef>
        </p:style>
        <p:txBody>
          <a:bodyPr anchor="ctr"/>
          <a:lstStyle/>
          <a:p>
            <a:pPr algn="ctr">
              <a:defRPr/>
            </a:pPr>
            <a:r>
              <a:rPr lang="ms-MY" sz="2000" b="1" dirty="0">
                <a:ln>
                  <a:solidFill>
                    <a:schemeClr val="tx1">
                      <a:lumMod val="50000"/>
                      <a:lumOff val="50000"/>
                    </a:schemeClr>
                  </a:solidFill>
                </a:ln>
                <a:solidFill>
                  <a:schemeClr val="tx1"/>
                </a:solidFill>
                <a:effectLst>
                  <a:outerShdw blurRad="38100" dist="38100" dir="2700000" algn="tl">
                    <a:srgbClr val="000000">
                      <a:alpha val="43137"/>
                    </a:srgbClr>
                  </a:outerShdw>
                </a:effectLst>
                <a:latin typeface="Arial" pitchFamily="34" charset="0"/>
                <a:cs typeface="Arial" pitchFamily="34" charset="0"/>
              </a:rPr>
              <a:t>kehilangan 78 peratus tanah Palestin dan </a:t>
            </a:r>
            <a:endParaRPr lang="ms-MY" sz="2000" b="1" dirty="0" smtClean="0">
              <a:ln>
                <a:solidFill>
                  <a:schemeClr val="tx1">
                    <a:lumMod val="50000"/>
                    <a:lumOff val="50000"/>
                  </a:schemeClr>
                </a:solidFill>
              </a:ln>
              <a:solidFill>
                <a:schemeClr val="tx1"/>
              </a:solidFill>
              <a:effectLst>
                <a:outerShdw blurRad="38100" dist="38100" dir="2700000" algn="tl">
                  <a:srgbClr val="000000">
                    <a:alpha val="43137"/>
                  </a:srgbClr>
                </a:outerShdw>
              </a:effectLst>
              <a:latin typeface="Arial" pitchFamily="34" charset="0"/>
              <a:cs typeface="Arial" pitchFamily="34" charset="0"/>
            </a:endParaRPr>
          </a:p>
          <a:p>
            <a:pPr algn="ctr">
              <a:defRPr/>
            </a:pPr>
            <a:r>
              <a:rPr lang="ms-MY" sz="2000" b="1" dirty="0" smtClean="0">
                <a:ln>
                  <a:solidFill>
                    <a:schemeClr val="tx1">
                      <a:lumMod val="50000"/>
                      <a:lumOff val="50000"/>
                    </a:schemeClr>
                  </a:solidFill>
                </a:ln>
                <a:solidFill>
                  <a:schemeClr val="tx1"/>
                </a:solidFill>
                <a:effectLst>
                  <a:outerShdw blurRad="38100" dist="38100" dir="2700000" algn="tl">
                    <a:srgbClr val="000000">
                      <a:alpha val="43137"/>
                    </a:srgbClr>
                  </a:outerShdw>
                </a:effectLst>
                <a:latin typeface="Arial" pitchFamily="34" charset="0"/>
                <a:cs typeface="Arial" pitchFamily="34" charset="0"/>
              </a:rPr>
              <a:t>Baitul </a:t>
            </a:r>
            <a:r>
              <a:rPr lang="ms-MY" sz="2000" b="1" dirty="0">
                <a:ln>
                  <a:solidFill>
                    <a:schemeClr val="tx1">
                      <a:lumMod val="50000"/>
                      <a:lumOff val="50000"/>
                    </a:schemeClr>
                  </a:solidFill>
                </a:ln>
                <a:solidFill>
                  <a:schemeClr val="tx1"/>
                </a:solidFill>
                <a:effectLst>
                  <a:outerShdw blurRad="38100" dist="38100" dir="2700000" algn="tl">
                    <a:srgbClr val="000000">
                      <a:alpha val="43137"/>
                    </a:srgbClr>
                  </a:outerShdw>
                </a:effectLst>
                <a:latin typeface="Arial" pitchFamily="34" charset="0"/>
                <a:cs typeface="Arial" pitchFamily="34" charset="0"/>
              </a:rPr>
              <a:t>Maqdis terbelah dua</a:t>
            </a:r>
            <a:endParaRPr lang="en-US" sz="2000" b="1" dirty="0">
              <a:ln>
                <a:solidFill>
                  <a:schemeClr val="tx1">
                    <a:lumMod val="50000"/>
                    <a:lumOff val="50000"/>
                  </a:schemeClr>
                </a:solidFill>
              </a:ln>
              <a:solidFill>
                <a:schemeClr val="tx1"/>
              </a:solidFill>
              <a:effectLst>
                <a:outerShdw blurRad="38100" dist="38100" dir="2700000" algn="tl">
                  <a:srgbClr val="000000">
                    <a:alpha val="43137"/>
                  </a:srgbClr>
                </a:outerShdw>
              </a:effectLst>
              <a:latin typeface="Arial" pitchFamily="34" charset="0"/>
              <a:cs typeface="Arial" pitchFamily="34" charset="0"/>
            </a:endParaRPr>
          </a:p>
        </p:txBody>
      </p:sp>
      <p:sp>
        <p:nvSpPr>
          <p:cNvPr id="4" name="Rectangle 3"/>
          <p:cNvSpPr/>
          <p:nvPr/>
        </p:nvSpPr>
        <p:spPr>
          <a:xfrm>
            <a:off x="281880" y="208002"/>
            <a:ext cx="8610600" cy="553998"/>
          </a:xfrm>
          <a:prstGeom prst="rect">
            <a:avLst/>
          </a:prstGeom>
        </p:spPr>
        <p:txBody>
          <a:bodyPr wrap="square">
            <a:spAutoFit/>
          </a:bodyPr>
          <a:lstStyle/>
          <a:p>
            <a:pPr algn="ctr" fontAlgn="auto">
              <a:spcBef>
                <a:spcPts val="0"/>
              </a:spcBef>
              <a:spcAft>
                <a:spcPts val="0"/>
              </a:spcAft>
              <a:defRPr/>
            </a:pPr>
            <a:r>
              <a:rPr lang="en-US" sz="3000" dirty="0" err="1" smtClean="0">
                <a:ln>
                  <a:solidFill>
                    <a:sysClr val="windowText" lastClr="000000"/>
                  </a:solidFill>
                </a:ln>
                <a:solidFill>
                  <a:schemeClr val="accent6">
                    <a:lumMod val="20000"/>
                    <a:lumOff val="80000"/>
                  </a:schemeClr>
                </a:solidFill>
                <a:effectLst>
                  <a:glow rad="101600">
                    <a:schemeClr val="tx1">
                      <a:alpha val="60000"/>
                    </a:schemeClr>
                  </a:glow>
                  <a:outerShdw blurRad="38100" dist="38100" dir="2700000" algn="tl">
                    <a:srgbClr val="000000">
                      <a:alpha val="43137"/>
                    </a:srgbClr>
                  </a:outerShdw>
                </a:effectLst>
                <a:latin typeface="Arial Black" pitchFamily="34" charset="0"/>
              </a:rPr>
              <a:t>Kezaliman</a:t>
            </a:r>
            <a:r>
              <a:rPr lang="en-US" sz="3000" dirty="0" smtClean="0">
                <a:ln>
                  <a:solidFill>
                    <a:sysClr val="windowText" lastClr="000000"/>
                  </a:solidFill>
                </a:ln>
                <a:solidFill>
                  <a:schemeClr val="accent6">
                    <a:lumMod val="20000"/>
                    <a:lumOff val="80000"/>
                  </a:schemeClr>
                </a:solidFill>
                <a:effectLst>
                  <a:glow rad="101600">
                    <a:schemeClr val="tx1">
                      <a:alpha val="60000"/>
                    </a:schemeClr>
                  </a:glow>
                  <a:outerShdw blurRad="38100" dist="38100" dir="2700000" algn="tl">
                    <a:srgbClr val="000000">
                      <a:alpha val="43137"/>
                    </a:srgbClr>
                  </a:outerShdw>
                </a:effectLst>
                <a:latin typeface="Arial Black" pitchFamily="34" charset="0"/>
              </a:rPr>
              <a:t> Israel</a:t>
            </a:r>
            <a:endParaRPr lang="en-US" sz="3000" dirty="0">
              <a:ln>
                <a:solidFill>
                  <a:sysClr val="windowText" lastClr="000000"/>
                </a:solidFill>
              </a:ln>
              <a:solidFill>
                <a:schemeClr val="accent6">
                  <a:lumMod val="20000"/>
                  <a:lumOff val="80000"/>
                </a:schemeClr>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5" name="Rounded Rectangle 4"/>
          <p:cNvSpPr/>
          <p:nvPr/>
        </p:nvSpPr>
        <p:spPr>
          <a:xfrm>
            <a:off x="683021" y="5764470"/>
            <a:ext cx="7286676" cy="914400"/>
          </a:xfrm>
          <a:prstGeom prst="roundRect">
            <a:avLst>
              <a:gd name="adj" fmla="val 5972"/>
            </a:avLst>
          </a:prstGeom>
          <a:ln/>
        </p:spPr>
        <p:style>
          <a:lnRef idx="1">
            <a:schemeClr val="accent6"/>
          </a:lnRef>
          <a:fillRef idx="2">
            <a:schemeClr val="accent6"/>
          </a:fillRef>
          <a:effectRef idx="1">
            <a:schemeClr val="accent6"/>
          </a:effectRef>
          <a:fontRef idx="minor">
            <a:schemeClr val="dk1"/>
          </a:fontRef>
        </p:style>
        <p:txBody>
          <a:bodyPr anchor="ctr"/>
          <a:lstStyle/>
          <a:p>
            <a:pPr algn="ctr">
              <a:defRPr/>
            </a:pPr>
            <a:r>
              <a:rPr lang="en-US" sz="20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Isytihar</a:t>
            </a:r>
            <a:r>
              <a:rPr lang="en-US" sz="20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0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Baitul</a:t>
            </a:r>
            <a:r>
              <a:rPr lang="en-US" sz="20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0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Maqdis</a:t>
            </a:r>
            <a:r>
              <a:rPr lang="en-US" sz="20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0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sebagai</a:t>
            </a:r>
            <a:r>
              <a:rPr lang="en-US" sz="20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0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ibu</a:t>
            </a:r>
            <a:r>
              <a:rPr lang="en-US" sz="20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0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negara</a:t>
            </a:r>
            <a:r>
              <a:rPr lang="en-US" sz="20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0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dan</a:t>
            </a:r>
            <a:r>
              <a:rPr lang="en-US" sz="20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0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melaksanakan</a:t>
            </a:r>
            <a:r>
              <a:rPr lang="en-US" sz="20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0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undang-undang</a:t>
            </a:r>
            <a:r>
              <a:rPr lang="en-US" sz="20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0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rasmi</a:t>
            </a:r>
            <a:r>
              <a:rPr lang="en-US" sz="20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Israel</a:t>
            </a:r>
            <a:endParaRPr lang="en-US" sz="20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6" name="Rounded Rectangle 5"/>
          <p:cNvSpPr/>
          <p:nvPr/>
        </p:nvSpPr>
        <p:spPr>
          <a:xfrm>
            <a:off x="179512" y="1393505"/>
            <a:ext cx="3066728" cy="820869"/>
          </a:xfrm>
          <a:prstGeom prst="roundRect">
            <a:avLst>
              <a:gd name="adj" fmla="val 6561"/>
            </a:avLst>
          </a:prstGeom>
          <a:solidFill>
            <a:srgbClr val="00B050"/>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Tragedi</a:t>
            </a:r>
            <a:r>
              <a:rPr lang="en-US" sz="20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an-</a:t>
            </a:r>
            <a:r>
              <a:rPr lang="en-US" sz="20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Nakhbah</a:t>
            </a:r>
            <a:r>
              <a:rPr lang="en-US" sz="20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1948</a:t>
            </a:r>
            <a:endParaRPr lang="en-US" sz="20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7" name="Right Arrow 6"/>
          <p:cNvSpPr/>
          <p:nvPr/>
        </p:nvSpPr>
        <p:spPr>
          <a:xfrm rot="5400000">
            <a:off x="7947441" y="5768609"/>
            <a:ext cx="464347" cy="1500190"/>
          </a:xfrm>
          <a:prstGeom prst="rightArrow">
            <a:avLst/>
          </a:prstGeom>
          <a:solidFill>
            <a:schemeClr val="bg1"/>
          </a:solidFill>
          <a:ln>
            <a:solidFill>
              <a:schemeClr val="tx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2645578" y="3514243"/>
            <a:ext cx="6120680" cy="864096"/>
          </a:xfrm>
          <a:prstGeom prst="roundRect">
            <a:avLst>
              <a:gd name="adj" fmla="val 5972"/>
            </a:avLst>
          </a:prstGeom>
          <a:ln/>
        </p:spPr>
        <p:style>
          <a:lnRef idx="1">
            <a:schemeClr val="accent4"/>
          </a:lnRef>
          <a:fillRef idx="2">
            <a:schemeClr val="accent4"/>
          </a:fillRef>
          <a:effectRef idx="1">
            <a:schemeClr val="accent4"/>
          </a:effectRef>
          <a:fontRef idx="minor">
            <a:schemeClr val="dk1"/>
          </a:fontRef>
        </p:style>
        <p:txBody>
          <a:bodyPr anchor="ctr"/>
          <a:lstStyle/>
          <a:p>
            <a:pPr algn="ctr">
              <a:defRPr/>
            </a:pPr>
            <a:r>
              <a:rPr lang="ms-MY" sz="2000" b="1" dirty="0">
                <a:ln>
                  <a:solidFill>
                    <a:schemeClr val="tx1">
                      <a:lumMod val="50000"/>
                      <a:lumOff val="50000"/>
                    </a:schemeClr>
                  </a:solidFill>
                </a:ln>
                <a:solidFill>
                  <a:schemeClr val="tx1"/>
                </a:solidFill>
                <a:effectLst>
                  <a:outerShdw blurRad="38100" dist="38100" dir="2700000" algn="tl">
                    <a:srgbClr val="000000">
                      <a:alpha val="43137"/>
                    </a:srgbClr>
                  </a:outerShdw>
                </a:effectLst>
                <a:latin typeface="Arial" pitchFamily="34" charset="0"/>
                <a:cs typeface="Arial" pitchFamily="34" charset="0"/>
              </a:rPr>
              <a:t>seluruh bumi Palestin dirampas oleh </a:t>
            </a:r>
            <a:r>
              <a:rPr lang="ms-MY" sz="2000" b="1" dirty="0" smtClean="0">
                <a:ln>
                  <a:solidFill>
                    <a:schemeClr val="tx1">
                      <a:lumMod val="50000"/>
                      <a:lumOff val="50000"/>
                    </a:schemeClr>
                  </a:solidFill>
                </a:ln>
                <a:solidFill>
                  <a:schemeClr val="tx1"/>
                </a:solidFill>
                <a:effectLst>
                  <a:outerShdw blurRad="38100" dist="38100" dir="2700000" algn="tl">
                    <a:srgbClr val="000000">
                      <a:alpha val="43137"/>
                    </a:srgbClr>
                  </a:outerShdw>
                </a:effectLst>
                <a:latin typeface="Arial" pitchFamily="34" charset="0"/>
                <a:cs typeface="Arial" pitchFamily="34" charset="0"/>
              </a:rPr>
              <a:t>Israel</a:t>
            </a:r>
            <a:endParaRPr lang="en-US" sz="2000" b="1" dirty="0">
              <a:ln>
                <a:solidFill>
                  <a:schemeClr val="tx1">
                    <a:lumMod val="50000"/>
                    <a:lumOff val="50000"/>
                  </a:schemeClr>
                </a:solidFill>
              </a:ln>
              <a:solidFill>
                <a:schemeClr val="tx1"/>
              </a:solidFill>
              <a:effectLst>
                <a:outerShdw blurRad="38100" dist="38100" dir="2700000" algn="tl">
                  <a:srgbClr val="000000">
                    <a:alpha val="43137"/>
                  </a:srgbClr>
                </a:outerShdw>
              </a:effectLst>
              <a:latin typeface="Arial" pitchFamily="34" charset="0"/>
              <a:cs typeface="Arial" pitchFamily="34" charset="0"/>
            </a:endParaRPr>
          </a:p>
        </p:txBody>
      </p:sp>
      <p:sp>
        <p:nvSpPr>
          <p:cNvPr id="9" name="Rounded Rectangle 8"/>
          <p:cNvSpPr/>
          <p:nvPr/>
        </p:nvSpPr>
        <p:spPr>
          <a:xfrm>
            <a:off x="179512" y="2934454"/>
            <a:ext cx="3168352" cy="867821"/>
          </a:xfrm>
          <a:prstGeom prst="roundRect">
            <a:avLst>
              <a:gd name="adj" fmla="val 6561"/>
            </a:avLst>
          </a:prstGeom>
          <a:solidFill>
            <a:srgbClr val="9900FF"/>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Tragedi</a:t>
            </a:r>
            <a:r>
              <a:rPr lang="en-US" sz="20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an-</a:t>
            </a:r>
            <a:r>
              <a:rPr lang="en-US" sz="20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Nakhsah</a:t>
            </a:r>
            <a:r>
              <a:rPr lang="en-US" sz="20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1967</a:t>
            </a:r>
            <a:endParaRPr lang="en-US" sz="20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10" name="Rounded Rectangle 9"/>
          <p:cNvSpPr/>
          <p:nvPr/>
        </p:nvSpPr>
        <p:spPr>
          <a:xfrm>
            <a:off x="2717586" y="4734654"/>
            <a:ext cx="6120680" cy="864096"/>
          </a:xfrm>
          <a:prstGeom prst="roundRect">
            <a:avLst>
              <a:gd name="adj" fmla="val 5972"/>
            </a:avLst>
          </a:prstGeom>
          <a:ln/>
        </p:spPr>
        <p:style>
          <a:lnRef idx="1">
            <a:schemeClr val="accent5"/>
          </a:lnRef>
          <a:fillRef idx="2">
            <a:schemeClr val="accent5"/>
          </a:fillRef>
          <a:effectRef idx="1">
            <a:schemeClr val="accent5"/>
          </a:effectRef>
          <a:fontRef idx="minor">
            <a:schemeClr val="dk1"/>
          </a:fontRef>
        </p:style>
        <p:txBody>
          <a:bodyPr anchor="ctr"/>
          <a:lstStyle/>
          <a:p>
            <a:pPr algn="ctr">
              <a:defRPr/>
            </a:pPr>
            <a:r>
              <a:rPr lang="ms-MY" sz="2000" b="1" dirty="0">
                <a:ln>
                  <a:solidFill>
                    <a:schemeClr val="tx1">
                      <a:lumMod val="50000"/>
                      <a:lumOff val="50000"/>
                    </a:schemeClr>
                  </a:solidFill>
                </a:ln>
                <a:solidFill>
                  <a:schemeClr val="tx1"/>
                </a:solidFill>
                <a:effectLst>
                  <a:outerShdw blurRad="38100" dist="38100" dir="2700000" algn="tl">
                    <a:srgbClr val="000000">
                      <a:alpha val="43137"/>
                    </a:srgbClr>
                  </a:outerShdw>
                </a:effectLst>
                <a:latin typeface="Arial" pitchFamily="34" charset="0"/>
                <a:cs typeface="Arial" pitchFamily="34" charset="0"/>
              </a:rPr>
              <a:t>Masjid al-Aqsa, </a:t>
            </a:r>
            <a:r>
              <a:rPr lang="ms-MY" sz="2000" b="1" dirty="0" smtClean="0">
                <a:ln>
                  <a:solidFill>
                    <a:schemeClr val="tx1">
                      <a:lumMod val="50000"/>
                      <a:lumOff val="50000"/>
                    </a:schemeClr>
                  </a:solidFill>
                </a:ln>
                <a:solidFill>
                  <a:schemeClr val="tx1"/>
                </a:solidFill>
                <a:effectLst>
                  <a:outerShdw blurRad="38100" dist="38100" dir="2700000" algn="tl">
                    <a:srgbClr val="000000">
                      <a:alpha val="43137"/>
                    </a:srgbClr>
                  </a:outerShdw>
                </a:effectLst>
                <a:latin typeface="Arial" pitchFamily="34" charset="0"/>
                <a:cs typeface="Arial" pitchFamily="34" charset="0"/>
              </a:rPr>
              <a:t>dibakar </a:t>
            </a:r>
            <a:r>
              <a:rPr lang="ms-MY" sz="2000" b="1" dirty="0">
                <a:ln>
                  <a:solidFill>
                    <a:schemeClr val="tx1">
                      <a:lumMod val="50000"/>
                      <a:lumOff val="50000"/>
                    </a:schemeClr>
                  </a:solidFill>
                </a:ln>
                <a:solidFill>
                  <a:schemeClr val="tx1"/>
                </a:solidFill>
                <a:effectLst>
                  <a:outerShdw blurRad="38100" dist="38100" dir="2700000" algn="tl">
                    <a:srgbClr val="000000">
                      <a:alpha val="43137"/>
                    </a:srgbClr>
                  </a:outerShdw>
                </a:effectLst>
                <a:latin typeface="Arial" pitchFamily="34" charset="0"/>
                <a:cs typeface="Arial" pitchFamily="34" charset="0"/>
              </a:rPr>
              <a:t>hingga merosakkan sebahagian besar daripada binaan masjid. </a:t>
            </a:r>
            <a:endParaRPr lang="en-US" sz="2000" b="1" dirty="0">
              <a:ln>
                <a:solidFill>
                  <a:schemeClr val="tx1">
                    <a:lumMod val="50000"/>
                    <a:lumOff val="50000"/>
                  </a:schemeClr>
                </a:solidFill>
              </a:ln>
              <a:solidFill>
                <a:schemeClr val="tx1"/>
              </a:solidFill>
              <a:effectLst>
                <a:outerShdw blurRad="38100" dist="38100" dir="2700000" algn="tl">
                  <a:srgbClr val="000000">
                    <a:alpha val="43137"/>
                  </a:srgbClr>
                </a:outerShdw>
              </a:effectLst>
              <a:latin typeface="Arial" pitchFamily="34" charset="0"/>
              <a:cs typeface="Arial" pitchFamily="34" charset="0"/>
            </a:endParaRPr>
          </a:p>
        </p:txBody>
      </p:sp>
      <p:sp>
        <p:nvSpPr>
          <p:cNvPr id="11" name="Rounded Rectangle 10"/>
          <p:cNvSpPr/>
          <p:nvPr/>
        </p:nvSpPr>
        <p:spPr>
          <a:xfrm>
            <a:off x="179512" y="4370889"/>
            <a:ext cx="2736304" cy="795813"/>
          </a:xfrm>
          <a:prstGeom prst="roundRect">
            <a:avLst>
              <a:gd name="adj" fmla="val 6561"/>
            </a:avLst>
          </a:prstGeom>
          <a:solidFill>
            <a:srgbClr val="00B0F0"/>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Tahun</a:t>
            </a:r>
            <a:r>
              <a:rPr lang="en-US" sz="20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1969</a:t>
            </a:r>
            <a:endParaRPr lang="en-US" sz="20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Tree>
    <p:extLst>
      <p:ext uri="{BB962C8B-B14F-4D97-AF65-F5344CB8AC3E}">
        <p14:creationId xmlns:p14="http://schemas.microsoft.com/office/powerpoint/2010/main" val="206860866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0" y="0"/>
            <a:ext cx="9144000" cy="6887980"/>
          </a:xfrm>
          <a:prstGeom prst="rect">
            <a:avLst/>
          </a:prstGeom>
          <a:noFill/>
          <a:ln w="9525">
            <a:noFill/>
            <a:miter lim="800000"/>
            <a:headEnd/>
            <a:tailEnd/>
          </a:ln>
          <a:effectLst/>
        </p:spPr>
      </p:pic>
      <p:sp>
        <p:nvSpPr>
          <p:cNvPr id="3" name="Rounded Rectangle 2"/>
          <p:cNvSpPr/>
          <p:nvPr/>
        </p:nvSpPr>
        <p:spPr>
          <a:xfrm>
            <a:off x="1619672" y="1101553"/>
            <a:ext cx="6120680" cy="912168"/>
          </a:xfrm>
          <a:prstGeom prst="roundRect">
            <a:avLst>
              <a:gd name="adj" fmla="val 5972"/>
            </a:avLst>
          </a:prstGeom>
          <a:ln/>
        </p:spPr>
        <p:style>
          <a:lnRef idx="1">
            <a:schemeClr val="accent2"/>
          </a:lnRef>
          <a:fillRef idx="2">
            <a:schemeClr val="accent2"/>
          </a:fillRef>
          <a:effectRef idx="1">
            <a:schemeClr val="accent2"/>
          </a:effectRef>
          <a:fontRef idx="minor">
            <a:schemeClr val="dk1"/>
          </a:fontRef>
        </p:style>
        <p:txBody>
          <a:bodyPr anchor="ctr"/>
          <a:lstStyle/>
          <a:p>
            <a:pPr algn="ctr">
              <a:defRPr/>
            </a:pPr>
            <a:r>
              <a:rPr lang="ms-MY" sz="2000" b="1" dirty="0" smtClean="0">
                <a:ln>
                  <a:solidFill>
                    <a:schemeClr val="tx1">
                      <a:lumMod val="50000"/>
                      <a:lumOff val="50000"/>
                    </a:schemeClr>
                  </a:solidFill>
                </a:ln>
                <a:solidFill>
                  <a:schemeClr val="tx1"/>
                </a:solidFill>
                <a:effectLst>
                  <a:outerShdw blurRad="38100" dist="38100" dir="2700000" algn="tl">
                    <a:srgbClr val="000000">
                      <a:alpha val="43137"/>
                    </a:srgbClr>
                  </a:outerShdw>
                </a:effectLst>
                <a:latin typeface="Arial" pitchFamily="34" charset="0"/>
                <a:cs typeface="Arial" pitchFamily="34" charset="0"/>
              </a:rPr>
              <a:t>Membina </a:t>
            </a:r>
            <a:r>
              <a:rPr lang="ms-MY" sz="2000" b="1" dirty="0">
                <a:ln>
                  <a:solidFill>
                    <a:schemeClr val="tx1">
                      <a:lumMod val="50000"/>
                      <a:lumOff val="50000"/>
                    </a:schemeClr>
                  </a:solidFill>
                </a:ln>
                <a:solidFill>
                  <a:schemeClr val="tx1"/>
                </a:solidFill>
                <a:effectLst>
                  <a:outerShdw blurRad="38100" dist="38100" dir="2700000" algn="tl">
                    <a:srgbClr val="000000">
                      <a:alpha val="43137"/>
                    </a:srgbClr>
                  </a:outerShdw>
                </a:effectLst>
                <a:latin typeface="Arial" pitchFamily="34" charset="0"/>
                <a:cs typeface="Arial" pitchFamily="34" charset="0"/>
              </a:rPr>
              <a:t>tembok pemisah di Tebing barat dan </a:t>
            </a:r>
            <a:r>
              <a:rPr lang="ms-MY" sz="2000" b="1" dirty="0" smtClean="0">
                <a:ln>
                  <a:solidFill>
                    <a:schemeClr val="tx1">
                      <a:lumMod val="50000"/>
                      <a:lumOff val="50000"/>
                    </a:schemeClr>
                  </a:solidFill>
                </a:ln>
                <a:solidFill>
                  <a:schemeClr val="tx1"/>
                </a:solidFill>
                <a:effectLst>
                  <a:outerShdw blurRad="38100" dist="38100" dir="2700000" algn="tl">
                    <a:srgbClr val="000000">
                      <a:alpha val="43137"/>
                    </a:srgbClr>
                  </a:outerShdw>
                </a:effectLst>
                <a:latin typeface="Arial" pitchFamily="34" charset="0"/>
                <a:cs typeface="Arial" pitchFamily="34" charset="0"/>
              </a:rPr>
              <a:t> di Baitul </a:t>
            </a:r>
            <a:r>
              <a:rPr lang="ms-MY" sz="2000" b="1" dirty="0">
                <a:ln>
                  <a:solidFill>
                    <a:schemeClr val="tx1">
                      <a:lumMod val="50000"/>
                      <a:lumOff val="50000"/>
                    </a:schemeClr>
                  </a:solidFill>
                </a:ln>
                <a:solidFill>
                  <a:schemeClr val="tx1"/>
                </a:solidFill>
                <a:effectLst>
                  <a:outerShdw blurRad="38100" dist="38100" dir="2700000" algn="tl">
                    <a:srgbClr val="000000">
                      <a:alpha val="43137"/>
                    </a:srgbClr>
                  </a:outerShdw>
                </a:effectLst>
                <a:latin typeface="Arial" pitchFamily="34" charset="0"/>
                <a:cs typeface="Arial" pitchFamily="34" charset="0"/>
              </a:rPr>
              <a:t>Maqdis </a:t>
            </a:r>
            <a:endParaRPr lang="en-US" sz="2000" b="1" dirty="0">
              <a:ln>
                <a:solidFill>
                  <a:schemeClr val="tx1">
                    <a:lumMod val="50000"/>
                    <a:lumOff val="50000"/>
                  </a:schemeClr>
                </a:solidFill>
              </a:ln>
              <a:solidFill>
                <a:schemeClr val="tx1"/>
              </a:solidFill>
              <a:effectLst>
                <a:outerShdw blurRad="38100" dist="38100" dir="2700000" algn="tl">
                  <a:srgbClr val="000000">
                    <a:alpha val="43137"/>
                  </a:srgbClr>
                </a:outerShdw>
              </a:effectLst>
              <a:latin typeface="Arial" pitchFamily="34" charset="0"/>
              <a:cs typeface="Arial" pitchFamily="34" charset="0"/>
            </a:endParaRPr>
          </a:p>
        </p:txBody>
      </p:sp>
      <p:sp>
        <p:nvSpPr>
          <p:cNvPr id="4" name="Rectangle 3"/>
          <p:cNvSpPr/>
          <p:nvPr/>
        </p:nvSpPr>
        <p:spPr>
          <a:xfrm>
            <a:off x="281880" y="259523"/>
            <a:ext cx="8610600" cy="553998"/>
          </a:xfrm>
          <a:prstGeom prst="rect">
            <a:avLst/>
          </a:prstGeom>
        </p:spPr>
        <p:txBody>
          <a:bodyPr wrap="square">
            <a:spAutoFit/>
          </a:bodyPr>
          <a:lstStyle/>
          <a:p>
            <a:pPr algn="ctr" fontAlgn="auto">
              <a:spcBef>
                <a:spcPts val="0"/>
              </a:spcBef>
              <a:spcAft>
                <a:spcPts val="0"/>
              </a:spcAft>
              <a:defRPr/>
            </a:pPr>
            <a:r>
              <a:rPr lang="en-US" sz="3000" dirty="0" err="1" smtClean="0">
                <a:ln>
                  <a:solidFill>
                    <a:sysClr val="windowText" lastClr="000000"/>
                  </a:solidFill>
                </a:ln>
                <a:solidFill>
                  <a:schemeClr val="accent6">
                    <a:lumMod val="20000"/>
                    <a:lumOff val="80000"/>
                  </a:schemeClr>
                </a:solidFill>
                <a:effectLst>
                  <a:glow rad="101600">
                    <a:schemeClr val="tx1">
                      <a:alpha val="60000"/>
                    </a:schemeClr>
                  </a:glow>
                  <a:outerShdw blurRad="38100" dist="38100" dir="2700000" algn="tl">
                    <a:srgbClr val="000000">
                      <a:alpha val="43137"/>
                    </a:srgbClr>
                  </a:outerShdw>
                </a:effectLst>
                <a:latin typeface="Arial Black" pitchFamily="34" charset="0"/>
              </a:rPr>
              <a:t>Kezaliman</a:t>
            </a:r>
            <a:r>
              <a:rPr lang="en-US" sz="3000" dirty="0" smtClean="0">
                <a:ln>
                  <a:solidFill>
                    <a:sysClr val="windowText" lastClr="000000"/>
                  </a:solidFill>
                </a:ln>
                <a:solidFill>
                  <a:schemeClr val="accent6">
                    <a:lumMod val="20000"/>
                    <a:lumOff val="80000"/>
                  </a:schemeClr>
                </a:solidFill>
                <a:effectLst>
                  <a:glow rad="101600">
                    <a:schemeClr val="tx1">
                      <a:alpha val="60000"/>
                    </a:schemeClr>
                  </a:glow>
                  <a:outerShdw blurRad="38100" dist="38100" dir="2700000" algn="tl">
                    <a:srgbClr val="000000">
                      <a:alpha val="43137"/>
                    </a:srgbClr>
                  </a:outerShdw>
                </a:effectLst>
                <a:latin typeface="Arial Black" pitchFamily="34" charset="0"/>
              </a:rPr>
              <a:t> Israel</a:t>
            </a:r>
            <a:endParaRPr lang="en-US" sz="3000" dirty="0">
              <a:ln>
                <a:solidFill>
                  <a:sysClr val="windowText" lastClr="000000"/>
                </a:solidFill>
              </a:ln>
              <a:solidFill>
                <a:schemeClr val="accent6">
                  <a:lumMod val="20000"/>
                  <a:lumOff val="80000"/>
                </a:schemeClr>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5" name="Rounded Rectangle 4"/>
          <p:cNvSpPr/>
          <p:nvPr/>
        </p:nvSpPr>
        <p:spPr>
          <a:xfrm>
            <a:off x="1677056" y="4554856"/>
            <a:ext cx="7286676" cy="914400"/>
          </a:xfrm>
          <a:prstGeom prst="roundRect">
            <a:avLst>
              <a:gd name="adj" fmla="val 5972"/>
            </a:avLst>
          </a:prstGeom>
          <a:solidFill>
            <a:schemeClr val="accent5">
              <a:lumMod val="75000"/>
            </a:schemeClr>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Menutup</a:t>
            </a:r>
            <a:r>
              <a:rPr lang="en-US" sz="20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Masjid Al Aqsa </a:t>
            </a:r>
            <a:r>
              <a:rPr lang="en-US" sz="20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dan</a:t>
            </a:r>
            <a:r>
              <a:rPr lang="en-US" sz="20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0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menghalang</a:t>
            </a:r>
            <a:r>
              <a:rPr lang="en-US" sz="20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0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umat</a:t>
            </a:r>
            <a:r>
              <a:rPr lang="en-US" sz="20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Islam </a:t>
            </a:r>
            <a:r>
              <a:rPr lang="en-US" sz="20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untuk</a:t>
            </a:r>
            <a:r>
              <a:rPr lang="en-US" sz="20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0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solat</a:t>
            </a:r>
            <a:r>
              <a:rPr lang="en-US" sz="20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di </a:t>
            </a:r>
            <a:r>
              <a:rPr lang="en-US" sz="20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dalamnya</a:t>
            </a:r>
            <a:endParaRPr lang="en-US" sz="20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6" name="Rounded Rectangle 5"/>
          <p:cNvSpPr/>
          <p:nvPr/>
        </p:nvSpPr>
        <p:spPr>
          <a:xfrm>
            <a:off x="1619672" y="2037657"/>
            <a:ext cx="6120680" cy="864096"/>
          </a:xfrm>
          <a:prstGeom prst="roundRect">
            <a:avLst>
              <a:gd name="adj" fmla="val 5972"/>
            </a:avLst>
          </a:prstGeom>
          <a:ln/>
        </p:spPr>
        <p:style>
          <a:lnRef idx="1">
            <a:schemeClr val="accent3"/>
          </a:lnRef>
          <a:fillRef idx="2">
            <a:schemeClr val="accent3"/>
          </a:fillRef>
          <a:effectRef idx="1">
            <a:schemeClr val="accent3"/>
          </a:effectRef>
          <a:fontRef idx="minor">
            <a:schemeClr val="dk1"/>
          </a:fontRef>
        </p:style>
        <p:txBody>
          <a:bodyPr anchor="ctr"/>
          <a:lstStyle/>
          <a:p>
            <a:pPr algn="ctr">
              <a:defRPr/>
            </a:pPr>
            <a:r>
              <a:rPr lang="ms-MY" sz="2000" b="1" dirty="0" smtClean="0">
                <a:ln>
                  <a:solidFill>
                    <a:schemeClr val="tx1">
                      <a:lumMod val="50000"/>
                      <a:lumOff val="50000"/>
                    </a:schemeClr>
                  </a:solidFill>
                </a:ln>
                <a:solidFill>
                  <a:schemeClr val="tx1"/>
                </a:solidFill>
                <a:effectLst>
                  <a:outerShdw blurRad="38100" dist="38100" dir="2700000" algn="tl">
                    <a:srgbClr val="000000">
                      <a:alpha val="43137"/>
                    </a:srgbClr>
                  </a:outerShdw>
                </a:effectLst>
                <a:latin typeface="Arial" pitchFamily="34" charset="0"/>
                <a:cs typeface="Arial" pitchFamily="34" charset="0"/>
              </a:rPr>
              <a:t>Roboh rumah dan halau rakyat Palestin</a:t>
            </a:r>
            <a:endParaRPr lang="en-US" sz="2000" b="1" dirty="0">
              <a:ln>
                <a:solidFill>
                  <a:schemeClr val="tx1">
                    <a:lumMod val="50000"/>
                    <a:lumOff val="50000"/>
                  </a:schemeClr>
                </a:solidFill>
              </a:ln>
              <a:solidFill>
                <a:schemeClr val="tx1"/>
              </a:solidFill>
              <a:effectLst>
                <a:outerShdw blurRad="38100" dist="38100" dir="2700000" algn="tl">
                  <a:srgbClr val="000000">
                    <a:alpha val="43137"/>
                  </a:srgbClr>
                </a:outerShdw>
              </a:effectLst>
              <a:latin typeface="Arial" pitchFamily="34" charset="0"/>
              <a:cs typeface="Arial" pitchFamily="34" charset="0"/>
            </a:endParaRPr>
          </a:p>
        </p:txBody>
      </p:sp>
      <p:sp>
        <p:nvSpPr>
          <p:cNvPr id="7" name="Rounded Rectangle 6"/>
          <p:cNvSpPr/>
          <p:nvPr/>
        </p:nvSpPr>
        <p:spPr>
          <a:xfrm>
            <a:off x="1619672" y="2901753"/>
            <a:ext cx="6120680" cy="864096"/>
          </a:xfrm>
          <a:prstGeom prst="roundRect">
            <a:avLst>
              <a:gd name="adj" fmla="val 5972"/>
            </a:avLst>
          </a:prstGeom>
          <a:ln/>
        </p:spPr>
        <p:style>
          <a:lnRef idx="1">
            <a:schemeClr val="accent5"/>
          </a:lnRef>
          <a:fillRef idx="2">
            <a:schemeClr val="accent5"/>
          </a:fillRef>
          <a:effectRef idx="1">
            <a:schemeClr val="accent5"/>
          </a:effectRef>
          <a:fontRef idx="minor">
            <a:schemeClr val="dk1"/>
          </a:fontRef>
        </p:style>
        <p:txBody>
          <a:bodyPr anchor="ctr"/>
          <a:lstStyle/>
          <a:p>
            <a:pPr algn="ctr">
              <a:defRPr/>
            </a:pPr>
            <a:r>
              <a:rPr lang="ms-MY" sz="2000" b="1" dirty="0" smtClean="0">
                <a:ln>
                  <a:solidFill>
                    <a:schemeClr val="tx1">
                      <a:lumMod val="50000"/>
                      <a:lumOff val="50000"/>
                    </a:schemeClr>
                  </a:solidFill>
                </a:ln>
                <a:solidFill>
                  <a:schemeClr val="tx1"/>
                </a:solidFill>
                <a:effectLst>
                  <a:outerShdw blurRad="38100" dist="38100" dir="2700000" algn="tl">
                    <a:srgbClr val="000000">
                      <a:alpha val="43137"/>
                    </a:srgbClr>
                  </a:outerShdw>
                </a:effectLst>
                <a:latin typeface="Arial" pitchFamily="34" charset="0"/>
                <a:cs typeface="Arial" pitchFamily="34" charset="0"/>
              </a:rPr>
              <a:t>Sekat kebebasan rakyat Palestin untuk bersembahyang di Masjid Al Aqsa</a:t>
            </a:r>
            <a:endParaRPr lang="en-US" sz="2000" b="1" dirty="0">
              <a:ln>
                <a:solidFill>
                  <a:schemeClr val="tx1">
                    <a:lumMod val="50000"/>
                    <a:lumOff val="50000"/>
                  </a:schemeClr>
                </a:solidFill>
              </a:ln>
              <a:solidFill>
                <a:schemeClr val="tx1"/>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Rounded Rectangle 7"/>
          <p:cNvSpPr/>
          <p:nvPr/>
        </p:nvSpPr>
        <p:spPr>
          <a:xfrm>
            <a:off x="281880" y="4125889"/>
            <a:ext cx="2777952" cy="551280"/>
          </a:xfrm>
          <a:prstGeom prst="roundRect">
            <a:avLst>
              <a:gd name="adj" fmla="val 6561"/>
            </a:avLst>
          </a:prstGeom>
          <a:solidFill>
            <a:srgbClr val="9900FF"/>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Julai</a:t>
            </a:r>
            <a:r>
              <a:rPr lang="en-US" sz="20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2017</a:t>
            </a:r>
            <a:endParaRPr lang="en-US" sz="20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9" name="Rounded Rectangle 8"/>
          <p:cNvSpPr/>
          <p:nvPr/>
        </p:nvSpPr>
        <p:spPr>
          <a:xfrm>
            <a:off x="1115616" y="6142113"/>
            <a:ext cx="7286676" cy="648072"/>
          </a:xfrm>
          <a:prstGeom prst="roundRect">
            <a:avLst>
              <a:gd name="adj" fmla="val 5972"/>
            </a:avLst>
          </a:prstGeom>
          <a:ln/>
        </p:spPr>
        <p:style>
          <a:lnRef idx="1">
            <a:schemeClr val="accent2"/>
          </a:lnRef>
          <a:fillRef idx="2">
            <a:schemeClr val="accent2"/>
          </a:fillRef>
          <a:effectRef idx="1">
            <a:schemeClr val="accent2"/>
          </a:effectRef>
          <a:fontRef idx="minor">
            <a:schemeClr val="dk1"/>
          </a:fontRef>
        </p:style>
        <p:txBody>
          <a:bodyPr anchor="ctr"/>
          <a:lstStyle/>
          <a:p>
            <a:pPr algn="ctr">
              <a:defRPr/>
            </a:pPr>
            <a:r>
              <a:rPr lang="en-US" sz="20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Mendapat</a:t>
            </a:r>
            <a:r>
              <a:rPr lang="en-US" sz="20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0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pengiktirafan</a:t>
            </a:r>
            <a:r>
              <a:rPr lang="en-US" sz="20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0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daripada</a:t>
            </a:r>
            <a:r>
              <a:rPr lang="en-US" sz="20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0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Amerika</a:t>
            </a:r>
            <a:endParaRPr lang="en-US" sz="20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10" name="Right Arrow 9"/>
          <p:cNvSpPr/>
          <p:nvPr/>
        </p:nvSpPr>
        <p:spPr>
          <a:xfrm rot="5400000">
            <a:off x="744220" y="3271261"/>
            <a:ext cx="360038" cy="1493234"/>
          </a:xfrm>
          <a:prstGeom prst="rightArrow">
            <a:avLst/>
          </a:prstGeom>
          <a:solidFill>
            <a:schemeClr val="bg1"/>
          </a:solidFill>
          <a:ln>
            <a:solidFill>
              <a:schemeClr val="tx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Explosion 2 10"/>
          <p:cNvSpPr/>
          <p:nvPr/>
        </p:nvSpPr>
        <p:spPr>
          <a:xfrm rot="20572324">
            <a:off x="-14879" y="5613312"/>
            <a:ext cx="3235306" cy="863630"/>
          </a:xfrm>
          <a:prstGeom prst="irregularSeal2">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16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TERKINI…</a:t>
            </a:r>
          </a:p>
        </p:txBody>
      </p:sp>
      <p:sp>
        <p:nvSpPr>
          <p:cNvPr id="12" name="Multiply 11"/>
          <p:cNvSpPr/>
          <p:nvPr/>
        </p:nvSpPr>
        <p:spPr>
          <a:xfrm>
            <a:off x="1360883" y="843079"/>
            <a:ext cx="411187" cy="723021"/>
          </a:xfrm>
          <a:prstGeom prst="mathMultiply">
            <a:avLst/>
          </a:prstGeom>
          <a:ln>
            <a:solidFill>
              <a:srgbClr val="FF0000"/>
            </a:solidFill>
          </a:ln>
          <a:effectLst>
            <a:glow rad="101600">
              <a:schemeClr val="tx1">
                <a:alpha val="60000"/>
              </a:schemeClr>
            </a:glow>
            <a:outerShdw blurRad="40000" dist="20000" dir="5400000" rotWithShape="0">
              <a:srgbClr val="000000">
                <a:alpha val="38000"/>
              </a:srgbClr>
            </a:outerShdw>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MY"/>
          </a:p>
        </p:txBody>
      </p:sp>
      <p:sp>
        <p:nvSpPr>
          <p:cNvPr id="13" name="Multiply 12"/>
          <p:cNvSpPr/>
          <p:nvPr/>
        </p:nvSpPr>
        <p:spPr>
          <a:xfrm>
            <a:off x="1360884" y="1738242"/>
            <a:ext cx="411187" cy="723021"/>
          </a:xfrm>
          <a:prstGeom prst="mathMultiply">
            <a:avLst/>
          </a:prstGeom>
          <a:ln>
            <a:solidFill>
              <a:srgbClr val="FF0000"/>
            </a:solidFill>
          </a:ln>
          <a:effectLst>
            <a:glow rad="101600">
              <a:schemeClr val="tx1">
                <a:alpha val="60000"/>
              </a:schemeClr>
            </a:glow>
            <a:outerShdw blurRad="40000" dist="20000" dir="5400000" rotWithShape="0">
              <a:srgbClr val="000000">
                <a:alpha val="38000"/>
              </a:srgbClr>
            </a:outerShdw>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MY"/>
          </a:p>
        </p:txBody>
      </p:sp>
      <p:sp>
        <p:nvSpPr>
          <p:cNvPr id="14" name="Multiply 13"/>
          <p:cNvSpPr/>
          <p:nvPr/>
        </p:nvSpPr>
        <p:spPr>
          <a:xfrm>
            <a:off x="1414077" y="2685729"/>
            <a:ext cx="411187" cy="723021"/>
          </a:xfrm>
          <a:prstGeom prst="mathMultiply">
            <a:avLst/>
          </a:prstGeom>
          <a:ln>
            <a:solidFill>
              <a:srgbClr val="FF0000"/>
            </a:solidFill>
          </a:ln>
          <a:effectLst>
            <a:glow rad="101600">
              <a:schemeClr val="tx1">
                <a:alpha val="60000"/>
              </a:schemeClr>
            </a:glow>
            <a:outerShdw blurRad="40000" dist="20000" dir="5400000" rotWithShape="0">
              <a:srgbClr val="000000">
                <a:alpha val="38000"/>
              </a:srgbClr>
            </a:outerShdw>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MY"/>
          </a:p>
        </p:txBody>
      </p:sp>
    </p:spTree>
    <p:extLst>
      <p:ext uri="{BB962C8B-B14F-4D97-AF65-F5344CB8AC3E}">
        <p14:creationId xmlns:p14="http://schemas.microsoft.com/office/powerpoint/2010/main" val="206860866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0" y="0"/>
            <a:ext cx="9144000" cy="6887980"/>
          </a:xfrm>
          <a:prstGeom prst="rect">
            <a:avLst/>
          </a:prstGeom>
          <a:noFill/>
          <a:ln w="9525">
            <a:noFill/>
            <a:miter lim="800000"/>
            <a:headEnd/>
            <a:tailEnd/>
          </a:ln>
          <a:effectLst/>
        </p:spPr>
      </p:pic>
      <p:sp>
        <p:nvSpPr>
          <p:cNvPr id="3" name="Rounded Rectangle 2"/>
          <p:cNvSpPr/>
          <p:nvPr/>
        </p:nvSpPr>
        <p:spPr>
          <a:xfrm>
            <a:off x="1219200" y="2780928"/>
            <a:ext cx="6853262" cy="929070"/>
          </a:xfrm>
          <a:prstGeom prst="roundRect">
            <a:avLst>
              <a:gd name="adj" fmla="val 5972"/>
            </a:avLst>
          </a:prstGeom>
          <a:ln/>
        </p:spPr>
        <p:style>
          <a:lnRef idx="1">
            <a:schemeClr val="accent6"/>
          </a:lnRef>
          <a:fillRef idx="2">
            <a:schemeClr val="accent6"/>
          </a:fillRef>
          <a:effectRef idx="1">
            <a:schemeClr val="accent6"/>
          </a:effectRef>
          <a:fontRef idx="minor">
            <a:schemeClr val="dk1"/>
          </a:fontRef>
        </p:style>
        <p:txBody>
          <a:bodyPr anchor="ctr"/>
          <a:lstStyle/>
          <a:p>
            <a:pPr algn="ctr">
              <a:defRPr/>
            </a:pPr>
            <a:r>
              <a:rPr lang="en-US" sz="2400" dirty="0" err="1"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Hanya</a:t>
            </a:r>
            <a:r>
              <a:rPr lang="en-US" sz="2400" dirty="0"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melihat</a:t>
            </a:r>
            <a:r>
              <a:rPr lang="en-US" sz="2400" dirty="0"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Bumi</a:t>
            </a:r>
            <a:r>
              <a:rPr lang="en-US" sz="2400" dirty="0"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Palestin</a:t>
            </a:r>
            <a:r>
              <a:rPr lang="en-US" sz="2400" dirty="0"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dirampas</a:t>
            </a:r>
            <a:r>
              <a:rPr lang="en-US" sz="2400" dirty="0"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dan</a:t>
            </a:r>
            <a:r>
              <a:rPr lang="en-US" sz="2400" dirty="0"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dicemarkan</a:t>
            </a:r>
            <a:r>
              <a:rPr lang="en-US" sz="2400" dirty="0"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a:t>
            </a:r>
          </a:p>
        </p:txBody>
      </p:sp>
      <p:sp>
        <p:nvSpPr>
          <p:cNvPr id="4" name="Rectangle 3"/>
          <p:cNvSpPr/>
          <p:nvPr/>
        </p:nvSpPr>
        <p:spPr>
          <a:xfrm>
            <a:off x="76200" y="152400"/>
            <a:ext cx="8915400" cy="553998"/>
          </a:xfrm>
          <a:prstGeom prst="rect">
            <a:avLst/>
          </a:prstGeom>
        </p:spPr>
        <p:txBody>
          <a:bodyPr wrap="square">
            <a:spAutoFit/>
          </a:bodyPr>
          <a:lstStyle/>
          <a:p>
            <a:pPr algn="ctr">
              <a:defRPr/>
            </a:pPr>
            <a:r>
              <a:rPr lang="en-US" sz="3000" dirty="0" err="1" smtClean="0">
                <a:ln>
                  <a:solidFill>
                    <a:sysClr val="windowText" lastClr="000000"/>
                  </a:solidFill>
                </a:ln>
                <a:solidFill>
                  <a:schemeClr val="accent6">
                    <a:lumMod val="20000"/>
                    <a:lumOff val="80000"/>
                  </a:schemeClr>
                </a:solidFill>
                <a:effectLst>
                  <a:glow rad="101600">
                    <a:prstClr val="black">
                      <a:alpha val="60000"/>
                    </a:prstClr>
                  </a:glow>
                  <a:outerShdw blurRad="38100" dist="38100" dir="2700000" algn="tl">
                    <a:srgbClr val="000000">
                      <a:alpha val="43137"/>
                    </a:srgbClr>
                  </a:outerShdw>
                </a:effectLst>
                <a:latin typeface="Arial Black" pitchFamily="34" charset="0"/>
              </a:rPr>
              <a:t>Soal</a:t>
            </a:r>
            <a:r>
              <a:rPr lang="en-US" sz="3000" dirty="0" smtClean="0">
                <a:ln>
                  <a:solidFill>
                    <a:sysClr val="windowText" lastClr="000000"/>
                  </a:solidFill>
                </a:ln>
                <a:solidFill>
                  <a:schemeClr val="accent6">
                    <a:lumMod val="20000"/>
                    <a:lumOff val="80000"/>
                  </a:schemeClr>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accent6">
                    <a:lumMod val="20000"/>
                    <a:lumOff val="80000"/>
                  </a:schemeClr>
                </a:solidFill>
                <a:effectLst>
                  <a:glow rad="101600">
                    <a:prstClr val="black">
                      <a:alpha val="60000"/>
                    </a:prstClr>
                  </a:glow>
                  <a:outerShdw blurRad="38100" dist="38100" dir="2700000" algn="tl">
                    <a:srgbClr val="000000">
                      <a:alpha val="43137"/>
                    </a:srgbClr>
                  </a:outerShdw>
                </a:effectLst>
                <a:latin typeface="Arial Black" pitchFamily="34" charset="0"/>
              </a:rPr>
              <a:t>Pada</a:t>
            </a:r>
            <a:r>
              <a:rPr lang="en-US" sz="3000" dirty="0" smtClean="0">
                <a:ln>
                  <a:solidFill>
                    <a:sysClr val="windowText" lastClr="000000"/>
                  </a:solidFill>
                </a:ln>
                <a:solidFill>
                  <a:schemeClr val="accent6">
                    <a:lumMod val="20000"/>
                    <a:lumOff val="80000"/>
                  </a:schemeClr>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accent6">
                    <a:lumMod val="20000"/>
                    <a:lumOff val="80000"/>
                  </a:schemeClr>
                </a:solidFill>
                <a:effectLst>
                  <a:glow rad="101600">
                    <a:prstClr val="black">
                      <a:alpha val="60000"/>
                    </a:prstClr>
                  </a:glow>
                  <a:outerShdw blurRad="38100" dist="38100" dir="2700000" algn="tl">
                    <a:srgbClr val="000000">
                      <a:alpha val="43137"/>
                    </a:srgbClr>
                  </a:outerShdw>
                </a:effectLst>
                <a:latin typeface="Arial Black" pitchFamily="34" charset="0"/>
              </a:rPr>
              <a:t>Diri</a:t>
            </a:r>
            <a:endParaRPr lang="en-US" sz="3000" dirty="0">
              <a:ln>
                <a:solidFill>
                  <a:sysClr val="windowText" lastClr="000000"/>
                </a:solidFill>
              </a:ln>
              <a:solidFill>
                <a:schemeClr val="accent6">
                  <a:lumMod val="20000"/>
                  <a:lumOff val="80000"/>
                </a:schemeClr>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
        <p:nvSpPr>
          <p:cNvPr id="5" name="Rounded Rectangle 4"/>
          <p:cNvSpPr/>
          <p:nvPr/>
        </p:nvSpPr>
        <p:spPr>
          <a:xfrm>
            <a:off x="1214414" y="1682286"/>
            <a:ext cx="6858048" cy="954626"/>
          </a:xfrm>
          <a:prstGeom prst="roundRect">
            <a:avLst>
              <a:gd name="adj" fmla="val 6561"/>
            </a:avLst>
          </a:prstGeom>
          <a:ln/>
        </p:spPr>
        <p:style>
          <a:lnRef idx="1">
            <a:schemeClr val="accent1"/>
          </a:lnRef>
          <a:fillRef idx="2">
            <a:schemeClr val="accent1"/>
          </a:fillRef>
          <a:effectRef idx="1">
            <a:schemeClr val="accent1"/>
          </a:effectRef>
          <a:fontRef idx="minor">
            <a:schemeClr val="dk1"/>
          </a:fontRef>
        </p:style>
        <p:txBody>
          <a:bodyPr anchor="ctr"/>
          <a:lstStyle/>
          <a:p>
            <a:pPr algn="ctr">
              <a:defRPr/>
            </a:pPr>
            <a:r>
              <a:rPr lang="en-US" sz="2400" dirty="0" err="1"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Terus</a:t>
            </a:r>
            <a:r>
              <a:rPr lang="en-US" sz="2400" dirty="0"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membisu</a:t>
            </a:r>
            <a:r>
              <a:rPr lang="en-US" sz="2400" dirty="0"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400" dirty="0" err="1">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menghadapi</a:t>
            </a:r>
            <a:r>
              <a:rPr lang="en-US" sz="2400" dirty="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400" dirty="0" err="1">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semua</a:t>
            </a:r>
            <a:r>
              <a:rPr lang="en-US" sz="2400" dirty="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400" dirty="0" err="1">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penghinaan</a:t>
            </a:r>
            <a:r>
              <a:rPr lang="en-US" sz="2400" dirty="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400" dirty="0" err="1">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ini</a:t>
            </a:r>
            <a:r>
              <a:rPr lang="en-US" sz="2400" dirty="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a:t>
            </a:r>
          </a:p>
        </p:txBody>
      </p:sp>
      <p:sp>
        <p:nvSpPr>
          <p:cNvPr id="6" name="Notched Right Arrow 5"/>
          <p:cNvSpPr/>
          <p:nvPr/>
        </p:nvSpPr>
        <p:spPr>
          <a:xfrm>
            <a:off x="381000" y="692696"/>
            <a:ext cx="3326904" cy="1143000"/>
          </a:xfrm>
          <a:prstGeom prst="notchedRightArrow">
            <a:avLst>
              <a:gd name="adj1" fmla="val 57785"/>
              <a:gd name="adj2" fmla="val 50000"/>
            </a:avLst>
          </a:prstGeom>
          <a:solidFill>
            <a:srgbClr val="FFFF00"/>
          </a:solidFill>
          <a:ln>
            <a:solidFill>
              <a:schemeClr val="tx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smtClean="0">
                <a:solidFill>
                  <a:schemeClr val="tx1"/>
                </a:solidFill>
                <a:effectLst>
                  <a:outerShdw blurRad="38100" dist="38100" dir="2700000" algn="tl">
                    <a:srgbClr val="000000">
                      <a:alpha val="43137"/>
                    </a:srgbClr>
                  </a:outerShdw>
                </a:effectLst>
                <a:latin typeface="Arial Black" pitchFamily="34" charset="0"/>
              </a:rPr>
              <a:t>Apakah</a:t>
            </a:r>
            <a:r>
              <a:rPr lang="en-US" sz="2000" dirty="0" smtClean="0">
                <a:solidFill>
                  <a:schemeClr val="tx1"/>
                </a:solidFill>
                <a:effectLst>
                  <a:outerShdw blurRad="38100" dist="38100" dir="2700000" algn="tl">
                    <a:srgbClr val="000000">
                      <a:alpha val="43137"/>
                    </a:srgbClr>
                  </a:outerShdw>
                </a:effectLst>
                <a:latin typeface="Arial Black" pitchFamily="34" charset="0"/>
              </a:rPr>
              <a:t> </a:t>
            </a:r>
            <a:r>
              <a:rPr lang="en-US" sz="2000" dirty="0" err="1" smtClean="0">
                <a:solidFill>
                  <a:schemeClr val="tx1"/>
                </a:solidFill>
                <a:effectLst>
                  <a:outerShdw blurRad="38100" dist="38100" dir="2700000" algn="tl">
                    <a:srgbClr val="000000">
                      <a:alpha val="43137"/>
                    </a:srgbClr>
                  </a:outerShdw>
                </a:effectLst>
                <a:latin typeface="Arial Black" pitchFamily="34" charset="0"/>
              </a:rPr>
              <a:t>kita</a:t>
            </a:r>
            <a:r>
              <a:rPr lang="en-US" sz="2000" dirty="0" smtClean="0">
                <a:solidFill>
                  <a:schemeClr val="tx1"/>
                </a:solidFill>
                <a:effectLst>
                  <a:outerShdw blurRad="38100" dist="38100" dir="2700000" algn="tl">
                    <a:srgbClr val="000000">
                      <a:alpha val="43137"/>
                    </a:srgbClr>
                  </a:outerShdw>
                </a:effectLst>
                <a:latin typeface="Arial Black" pitchFamily="34" charset="0"/>
              </a:rPr>
              <a:t>….???</a:t>
            </a:r>
            <a:endParaRPr lang="en-US" sz="2000" dirty="0">
              <a:solidFill>
                <a:schemeClr val="tx1"/>
              </a:solidFill>
              <a:effectLst>
                <a:outerShdw blurRad="38100" dist="38100" dir="2700000" algn="tl">
                  <a:srgbClr val="000000">
                    <a:alpha val="43137"/>
                  </a:srgbClr>
                </a:outerShdw>
              </a:effectLst>
              <a:latin typeface="Arial Black" pitchFamily="34" charset="0"/>
            </a:endParaRPr>
          </a:p>
        </p:txBody>
      </p:sp>
      <p:sp>
        <p:nvSpPr>
          <p:cNvPr id="7" name="Rounded Rectangle 6"/>
          <p:cNvSpPr/>
          <p:nvPr/>
        </p:nvSpPr>
        <p:spPr>
          <a:xfrm>
            <a:off x="1214414" y="3861048"/>
            <a:ext cx="6858048" cy="954626"/>
          </a:xfrm>
          <a:prstGeom prst="roundRect">
            <a:avLst>
              <a:gd name="adj" fmla="val 6561"/>
            </a:avLst>
          </a:prstGeom>
          <a:ln/>
        </p:spPr>
        <p:style>
          <a:lnRef idx="1">
            <a:schemeClr val="accent4"/>
          </a:lnRef>
          <a:fillRef idx="2">
            <a:schemeClr val="accent4"/>
          </a:fillRef>
          <a:effectRef idx="1">
            <a:schemeClr val="accent4"/>
          </a:effectRef>
          <a:fontRef idx="minor">
            <a:schemeClr val="dk1"/>
          </a:fontRef>
        </p:style>
        <p:txBody>
          <a:bodyPr anchor="ctr"/>
          <a:lstStyle/>
          <a:p>
            <a:pPr algn="ctr">
              <a:defRPr/>
            </a:pPr>
            <a:r>
              <a:rPr lang="en-US" sz="2400" dirty="0" err="1"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Hanya</a:t>
            </a:r>
            <a:r>
              <a:rPr lang="en-US" sz="2400" dirty="0"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membiarkan</a:t>
            </a:r>
            <a:r>
              <a:rPr lang="en-US" sz="2400" dirty="0"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saudara</a:t>
            </a:r>
            <a:r>
              <a:rPr lang="en-US" sz="2400" dirty="0"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seakidah</a:t>
            </a:r>
            <a:r>
              <a:rPr lang="en-US" sz="2400" dirty="0"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terus</a:t>
            </a:r>
            <a:r>
              <a:rPr lang="en-US" sz="2400" dirty="0"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menanggung</a:t>
            </a:r>
            <a:r>
              <a:rPr lang="en-US" sz="2400" dirty="0"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penderitaan</a:t>
            </a:r>
            <a:r>
              <a:rPr lang="en-US" sz="2400" dirty="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a:t>
            </a:r>
          </a:p>
        </p:txBody>
      </p:sp>
      <p:sp>
        <p:nvSpPr>
          <p:cNvPr id="8" name="Rectangle 7"/>
          <p:cNvSpPr/>
          <p:nvPr/>
        </p:nvSpPr>
        <p:spPr>
          <a:xfrm>
            <a:off x="725724" y="5482711"/>
            <a:ext cx="7884876" cy="1193666"/>
          </a:xfrm>
          <a:prstGeom prst="rect">
            <a:avLst/>
          </a:prstGeom>
          <a:ln/>
        </p:spPr>
        <p:style>
          <a:lnRef idx="3">
            <a:schemeClr val="lt1"/>
          </a:lnRef>
          <a:fillRef idx="1">
            <a:schemeClr val="accent6"/>
          </a:fillRef>
          <a:effectRef idx="1">
            <a:schemeClr val="accent6"/>
          </a:effectRef>
          <a:fontRef idx="minor">
            <a:schemeClr val="lt1"/>
          </a:fontRef>
        </p:style>
        <p:txBody>
          <a:bodyPr spcFirstLastPara="0" vert="horz" wrap="square" lIns="181319" tIns="181319" rIns="181319" bIns="181319" numCol="1" spcCol="1270" anchor="ctr" anchorCtr="0">
            <a:noAutofit/>
          </a:bodyPr>
          <a:lstStyle/>
          <a:p>
            <a:pPr algn="ctr" defTabSz="1422400">
              <a:spcBef>
                <a:spcPct val="0"/>
              </a:spcBef>
              <a:spcAft>
                <a:spcPct val="35000"/>
              </a:spcAft>
            </a:pPr>
            <a:r>
              <a:rPr lang="fi-FI" sz="2400" dirty="0" smtClean="0">
                <a:ln w="6350" cmpd="sng">
                  <a:solidFill>
                    <a:srgbClr val="EEECE1">
                      <a:lumMod val="10000"/>
                    </a:srgbClr>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rPr>
              <a:t>Di mana nilai kemanusiaan dan ukhuwwah Islamiyyah kita?</a:t>
            </a:r>
            <a:endParaRPr lang="en-MY" sz="2400" dirty="0">
              <a:ln w="6350" cmpd="sng">
                <a:solidFill>
                  <a:srgbClr val="EEECE1">
                    <a:lumMod val="10000"/>
                  </a:srgbClr>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ndParaRPr>
          </a:p>
        </p:txBody>
      </p:sp>
      <p:sp>
        <p:nvSpPr>
          <p:cNvPr id="9" name="Right Arrow 8"/>
          <p:cNvSpPr/>
          <p:nvPr/>
        </p:nvSpPr>
        <p:spPr>
          <a:xfrm rot="5400000">
            <a:off x="402201" y="4646471"/>
            <a:ext cx="994780" cy="1296143"/>
          </a:xfrm>
          <a:prstGeom prst="rightArrow">
            <a:avLst/>
          </a:prstGeom>
          <a:solidFill>
            <a:srgbClr val="FF6600"/>
          </a:solidFill>
          <a:ln w="38100" cap="flat" cmpd="sng" algn="ctr">
            <a:solidFill>
              <a:sysClr val="window" lastClr="FFFFFF"/>
            </a:solidFill>
            <a:prstDash val="solid"/>
          </a:ln>
          <a:effectLst>
            <a:glow rad="101600">
              <a:sysClr val="windowText" lastClr="000000">
                <a:alpha val="60000"/>
              </a:sysClr>
            </a:glow>
            <a:outerShdw blurRad="40000" dist="20000" dir="5400000" rotWithShape="0">
              <a:srgbClr val="000000">
                <a:alpha val="38000"/>
              </a:srgbClr>
            </a:outerShdw>
          </a:effectLst>
        </p:spPr>
        <p:txBody>
          <a:bodyPr rtlCol="0" anchor="ctr"/>
          <a:lstStyle/>
          <a:p>
            <a:pPr algn="ctr">
              <a:defRPr/>
            </a:pPr>
            <a:endParaRPr lang="en-MY" kern="0">
              <a:solidFill>
                <a:sysClr val="window" lastClr="FFFFFF"/>
              </a:solidFill>
              <a:latin typeface="Arial"/>
            </a:endParaRPr>
          </a:p>
        </p:txBody>
      </p:sp>
    </p:spTree>
    <p:extLst>
      <p:ext uri="{BB962C8B-B14F-4D97-AF65-F5344CB8AC3E}">
        <p14:creationId xmlns:p14="http://schemas.microsoft.com/office/powerpoint/2010/main" val="206860866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0" y="0"/>
            <a:ext cx="9144000" cy="6887980"/>
          </a:xfrm>
          <a:prstGeom prst="rect">
            <a:avLst/>
          </a:prstGeom>
          <a:noFill/>
          <a:ln w="9525">
            <a:noFill/>
            <a:miter lim="800000"/>
            <a:headEnd/>
            <a:tailEnd/>
          </a:ln>
          <a:effectLst/>
        </p:spPr>
      </p:pic>
      <p:sp>
        <p:nvSpPr>
          <p:cNvPr id="3" name="Rectangle 2"/>
          <p:cNvSpPr/>
          <p:nvPr/>
        </p:nvSpPr>
        <p:spPr>
          <a:xfrm>
            <a:off x="0" y="304800"/>
            <a:ext cx="9144000" cy="553998"/>
          </a:xfrm>
          <a:prstGeom prst="rect">
            <a:avLst/>
          </a:prstGeom>
        </p:spPr>
        <p:txBody>
          <a:bodyPr wrap="square">
            <a:spAutoFit/>
          </a:bodyPr>
          <a:lstStyle/>
          <a:p>
            <a:pPr algn="ctr" fontAlgn="auto">
              <a:spcBef>
                <a:spcPts val="0"/>
              </a:spcBef>
              <a:spcAft>
                <a:spcPts val="0"/>
              </a:spcAft>
              <a:defRPr/>
            </a:pPr>
            <a:r>
              <a:rPr lang="en-US" sz="3000" dirty="0" err="1" smtClean="0">
                <a:ln>
                  <a:solidFill>
                    <a:sysClr val="windowText" lastClr="000000"/>
                  </a:solidFill>
                </a:ln>
                <a:solidFill>
                  <a:schemeClr val="accent6">
                    <a:lumMod val="20000"/>
                    <a:lumOff val="80000"/>
                  </a:schemeClr>
                </a:solidFill>
                <a:effectLst>
                  <a:glow rad="101600">
                    <a:schemeClr val="tx1">
                      <a:alpha val="60000"/>
                    </a:schemeClr>
                  </a:glow>
                  <a:outerShdw blurRad="38100" dist="38100" dir="2700000" algn="tl">
                    <a:srgbClr val="000000">
                      <a:alpha val="43137"/>
                    </a:srgbClr>
                  </a:outerShdw>
                </a:effectLst>
                <a:latin typeface="Arial Black" pitchFamily="34" charset="0"/>
              </a:rPr>
              <a:t>Soal</a:t>
            </a:r>
            <a:r>
              <a:rPr lang="en-US" sz="3000" dirty="0" smtClean="0">
                <a:ln>
                  <a:solidFill>
                    <a:sysClr val="windowText" lastClr="000000"/>
                  </a:solidFill>
                </a:ln>
                <a:solidFill>
                  <a:schemeClr val="accent6">
                    <a:lumMod val="20000"/>
                    <a:lumOff val="80000"/>
                  </a:schemeClr>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accent6">
                    <a:lumMod val="20000"/>
                    <a:lumOff val="80000"/>
                  </a:schemeClr>
                </a:solidFill>
                <a:effectLst>
                  <a:glow rad="101600">
                    <a:schemeClr val="tx1">
                      <a:alpha val="60000"/>
                    </a:schemeClr>
                  </a:glow>
                  <a:outerShdw blurRad="38100" dist="38100" dir="2700000" algn="tl">
                    <a:srgbClr val="000000">
                      <a:alpha val="43137"/>
                    </a:srgbClr>
                  </a:outerShdw>
                </a:effectLst>
                <a:latin typeface="Arial Black" pitchFamily="34" charset="0"/>
              </a:rPr>
              <a:t>Pada</a:t>
            </a:r>
            <a:r>
              <a:rPr lang="en-US" sz="3000" dirty="0" smtClean="0">
                <a:ln>
                  <a:solidFill>
                    <a:sysClr val="windowText" lastClr="000000"/>
                  </a:solidFill>
                </a:ln>
                <a:solidFill>
                  <a:schemeClr val="accent6">
                    <a:lumMod val="20000"/>
                    <a:lumOff val="80000"/>
                  </a:schemeClr>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accent6">
                    <a:lumMod val="20000"/>
                    <a:lumOff val="80000"/>
                  </a:schemeClr>
                </a:solidFill>
                <a:effectLst>
                  <a:glow rad="101600">
                    <a:schemeClr val="tx1">
                      <a:alpha val="60000"/>
                    </a:schemeClr>
                  </a:glow>
                  <a:outerShdw blurRad="38100" dist="38100" dir="2700000" algn="tl">
                    <a:srgbClr val="000000">
                      <a:alpha val="43137"/>
                    </a:srgbClr>
                  </a:outerShdw>
                </a:effectLst>
                <a:latin typeface="Arial Black" pitchFamily="34" charset="0"/>
              </a:rPr>
              <a:t>Diri</a:t>
            </a:r>
            <a:endParaRPr lang="en-US" sz="3000" dirty="0">
              <a:ln>
                <a:solidFill>
                  <a:sysClr val="windowText" lastClr="000000"/>
                </a:solidFill>
              </a:ln>
              <a:solidFill>
                <a:schemeClr val="accent6">
                  <a:lumMod val="20000"/>
                  <a:lumOff val="80000"/>
                </a:schemeClr>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4" name="Rounded Rectangle 3"/>
          <p:cNvSpPr/>
          <p:nvPr/>
        </p:nvSpPr>
        <p:spPr>
          <a:xfrm>
            <a:off x="611562" y="2926025"/>
            <a:ext cx="8424934" cy="936104"/>
          </a:xfrm>
          <a:prstGeom prst="roundRect">
            <a:avLst>
              <a:gd name="adj" fmla="val 19735"/>
            </a:avLst>
          </a:prstGeom>
          <a:ln>
            <a:solidFill>
              <a:schemeClr val="tx1"/>
            </a:solidFill>
          </a:ln>
          <a:effectLst>
            <a:glow rad="101600">
              <a:schemeClr val="tx1">
                <a:alpha val="60000"/>
              </a:schemeClr>
            </a:glow>
            <a:outerShdw blurRad="40000" dist="20000" dir="5400000" rotWithShape="0">
              <a:srgbClr val="000000">
                <a:alpha val="38000"/>
              </a:srgbClr>
            </a:outerShdw>
          </a:effectLst>
        </p:spPr>
        <p:style>
          <a:lnRef idx="1">
            <a:schemeClr val="accent5"/>
          </a:lnRef>
          <a:fillRef idx="2">
            <a:schemeClr val="accent5"/>
          </a:fillRef>
          <a:effectRef idx="1">
            <a:schemeClr val="accent5"/>
          </a:effectRef>
          <a:fontRef idx="minor">
            <a:schemeClr val="dk1"/>
          </a:fontRef>
        </p:style>
        <p:txBody>
          <a:bodyPr anchor="ctr"/>
          <a:lstStyle/>
          <a:p>
            <a:pPr indent="365125" algn="ctr">
              <a:defRPr/>
            </a:pPr>
            <a:r>
              <a:rPr lang="en-US" sz="2400" b="1"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Apakah</a:t>
            </a:r>
            <a:r>
              <a:rPr lang="en-US" sz="2400" b="1"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400" b="1"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kelebihan</a:t>
            </a:r>
            <a:r>
              <a:rPr lang="en-US" sz="2400" b="1"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400" b="1"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kita</a:t>
            </a:r>
            <a:r>
              <a:rPr lang="en-US" sz="2400" b="1"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400" b="1"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untuk</a:t>
            </a:r>
            <a:r>
              <a:rPr lang="en-US" sz="2400" b="1"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400" b="1"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dianugerahkan</a:t>
            </a:r>
            <a:r>
              <a:rPr lang="en-US" sz="2400" b="1"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400" b="1"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mukjizat</a:t>
            </a:r>
            <a:r>
              <a:rPr lang="en-US" sz="2400" b="1"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a:t>
            </a:r>
            <a:endParaRPr lang="en-US" sz="2400" b="1"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endParaRPr>
          </a:p>
        </p:txBody>
      </p:sp>
      <p:sp>
        <p:nvSpPr>
          <p:cNvPr id="5" name="Rounded Rectangle 4"/>
          <p:cNvSpPr/>
          <p:nvPr/>
        </p:nvSpPr>
        <p:spPr>
          <a:xfrm>
            <a:off x="611562" y="1680884"/>
            <a:ext cx="8424934" cy="1029117"/>
          </a:xfrm>
          <a:prstGeom prst="roundRect">
            <a:avLst>
              <a:gd name="adj" fmla="val 19735"/>
            </a:avLst>
          </a:prstGeom>
          <a:ln>
            <a:solidFill>
              <a:schemeClr val="tx1"/>
            </a:solidFill>
          </a:ln>
          <a:effectLst>
            <a:glow rad="101600">
              <a:schemeClr val="tx1">
                <a:alpha val="60000"/>
              </a:schemeClr>
            </a:glow>
            <a:outerShdw blurRad="40000" dist="20000" dir="5400000" rotWithShape="0">
              <a:srgbClr val="000000">
                <a:alpha val="38000"/>
              </a:srgbClr>
            </a:outerShdw>
          </a:effectLst>
        </p:spPr>
        <p:style>
          <a:lnRef idx="1">
            <a:schemeClr val="accent3"/>
          </a:lnRef>
          <a:fillRef idx="2">
            <a:schemeClr val="accent3"/>
          </a:fillRef>
          <a:effectRef idx="1">
            <a:schemeClr val="accent3"/>
          </a:effectRef>
          <a:fontRef idx="minor">
            <a:schemeClr val="dk1"/>
          </a:fontRef>
        </p:style>
        <p:txBody>
          <a:bodyPr anchor="ctr"/>
          <a:lstStyle/>
          <a:p>
            <a:pPr indent="365125" algn="ctr">
              <a:defRPr/>
            </a:pPr>
            <a:r>
              <a:rPr lang="en-US" sz="2400" b="1"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Apakah</a:t>
            </a:r>
            <a:r>
              <a:rPr lang="en-US" sz="2400" b="1"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400" b="1"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kita</a:t>
            </a:r>
            <a:r>
              <a:rPr lang="en-US" sz="2400" b="1"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400" b="1"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sedang</a:t>
            </a:r>
            <a:r>
              <a:rPr lang="en-US" sz="2400" b="1"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400" b="1"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menanti</a:t>
            </a:r>
            <a:r>
              <a:rPr lang="en-US" sz="2400" b="1"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Allah SWT </a:t>
            </a:r>
            <a:r>
              <a:rPr lang="en-US" sz="2400" b="1"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mengirimkan</a:t>
            </a:r>
            <a:r>
              <a:rPr lang="en-US" sz="2400" b="1"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400" b="1"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burung</a:t>
            </a:r>
            <a:r>
              <a:rPr lang="en-US" sz="2400" b="1"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400" b="1"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ababil</a:t>
            </a:r>
            <a:r>
              <a:rPr lang="en-US" sz="2400" b="1"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400" b="1"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untuk</a:t>
            </a:r>
            <a:r>
              <a:rPr lang="en-US" sz="2400" b="1"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400" b="1"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memelihara</a:t>
            </a:r>
            <a:r>
              <a:rPr lang="en-US" sz="2400" b="1"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Masjid al-Aqsa</a:t>
            </a:r>
            <a:endParaRPr lang="en-US" sz="2400" b="1" dirty="0">
              <a:ln w="12700">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endParaRPr>
          </a:p>
        </p:txBody>
      </p:sp>
      <p:sp>
        <p:nvSpPr>
          <p:cNvPr id="6" name="Rounded Rectangle 5"/>
          <p:cNvSpPr/>
          <p:nvPr/>
        </p:nvSpPr>
        <p:spPr>
          <a:xfrm>
            <a:off x="611562" y="4078153"/>
            <a:ext cx="8424934" cy="1245141"/>
          </a:xfrm>
          <a:prstGeom prst="roundRect">
            <a:avLst>
              <a:gd name="adj" fmla="val 19735"/>
            </a:avLst>
          </a:prstGeom>
          <a:ln>
            <a:solidFill>
              <a:schemeClr val="tx1"/>
            </a:solidFill>
          </a:ln>
          <a:effectLst>
            <a:glow rad="101600">
              <a:schemeClr val="tx1">
                <a:alpha val="60000"/>
              </a:schemeClr>
            </a:glow>
            <a:outerShdw blurRad="40000" dist="20000" dir="5400000" rotWithShape="0">
              <a:srgbClr val="000000">
                <a:alpha val="38000"/>
              </a:srgbClr>
            </a:outerShdw>
          </a:effectLst>
        </p:spPr>
        <p:style>
          <a:lnRef idx="1">
            <a:schemeClr val="accent6"/>
          </a:lnRef>
          <a:fillRef idx="2">
            <a:schemeClr val="accent6"/>
          </a:fillRef>
          <a:effectRef idx="1">
            <a:schemeClr val="accent6"/>
          </a:effectRef>
          <a:fontRef idx="minor">
            <a:schemeClr val="dk1"/>
          </a:fontRef>
        </p:style>
        <p:txBody>
          <a:bodyPr anchor="ctr"/>
          <a:lstStyle/>
          <a:p>
            <a:pPr indent="365125" algn="ctr">
              <a:defRPr/>
            </a:pPr>
            <a:r>
              <a:rPr lang="en-US" sz="2400" b="1"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Apakah</a:t>
            </a:r>
            <a:r>
              <a:rPr lang="en-US" sz="2400" b="1"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400" b="1"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kita</a:t>
            </a:r>
            <a:r>
              <a:rPr lang="en-US" sz="2400" b="1"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400" b="1"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tidak</a:t>
            </a:r>
            <a:r>
              <a:rPr lang="en-US" sz="2400" b="1"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400" b="1"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mempunyai</a:t>
            </a:r>
            <a:r>
              <a:rPr lang="en-US" sz="2400" b="1"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400" b="1"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sebarang</a:t>
            </a:r>
            <a:r>
              <a:rPr lang="en-US" sz="2400" b="1"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400" b="1"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nilai</a:t>
            </a:r>
            <a:r>
              <a:rPr lang="en-US" sz="2400" b="1"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400" b="1"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kekuatan</a:t>
            </a:r>
            <a:r>
              <a:rPr lang="en-US" sz="2400" b="1"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400" b="1"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lagi</a:t>
            </a:r>
            <a:r>
              <a:rPr lang="en-US" sz="2400" b="1"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400" b="1"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untuk</a:t>
            </a:r>
            <a:r>
              <a:rPr lang="en-US" sz="2400" b="1"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400" b="1"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mempertahankan</a:t>
            </a:r>
            <a:r>
              <a:rPr lang="en-US" sz="2400" b="1"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400" b="1"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hak</a:t>
            </a:r>
            <a:r>
              <a:rPr lang="en-US" sz="2400" b="1"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yang </a:t>
            </a:r>
            <a:r>
              <a:rPr lang="en-US" sz="2400" b="1"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diamanahkan</a:t>
            </a:r>
            <a:r>
              <a:rPr lang="en-US" sz="2400" b="1"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Allah </a:t>
            </a:r>
            <a:r>
              <a:rPr lang="en-US" sz="2400" b="1"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dan</a:t>
            </a:r>
            <a:r>
              <a:rPr lang="en-US" sz="2400" b="1"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400" b="1"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RasulNya</a:t>
            </a:r>
            <a:r>
              <a:rPr lang="en-US" sz="2400" b="1"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endParaRPr lang="en-US" sz="2400" b="1" dirty="0">
              <a:ln w="12700">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endParaRPr>
          </a:p>
        </p:txBody>
      </p:sp>
      <p:sp>
        <p:nvSpPr>
          <p:cNvPr id="7" name="Down Arrow 6"/>
          <p:cNvSpPr/>
          <p:nvPr/>
        </p:nvSpPr>
        <p:spPr>
          <a:xfrm>
            <a:off x="35498" y="1797150"/>
            <a:ext cx="1296144" cy="3238112"/>
          </a:xfrm>
          <a:prstGeom prst="downArrow">
            <a:avLst/>
          </a:prstGeom>
          <a:solidFill>
            <a:schemeClr val="accent3"/>
          </a:solidFill>
          <a:ln>
            <a:solidFill>
              <a:schemeClr val="tx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a:t>
            </a:r>
            <a:endParaRPr lang="en-MY" sz="7200" dirty="0"/>
          </a:p>
        </p:txBody>
      </p:sp>
    </p:spTree>
    <p:extLst>
      <p:ext uri="{BB962C8B-B14F-4D97-AF65-F5344CB8AC3E}">
        <p14:creationId xmlns:p14="http://schemas.microsoft.com/office/powerpoint/2010/main" val="206860866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0" y="0"/>
            <a:ext cx="9144000" cy="6887980"/>
          </a:xfrm>
          <a:prstGeom prst="rect">
            <a:avLst/>
          </a:prstGeom>
          <a:noFill/>
          <a:ln w="9525">
            <a:noFill/>
            <a:miter lim="800000"/>
            <a:headEnd/>
            <a:tailEnd/>
          </a:ln>
          <a:effectLst/>
        </p:spPr>
      </p:pic>
      <p:sp>
        <p:nvSpPr>
          <p:cNvPr id="3" name="Rounded Rectangle 2"/>
          <p:cNvSpPr/>
          <p:nvPr/>
        </p:nvSpPr>
        <p:spPr>
          <a:xfrm>
            <a:off x="1187624" y="2101418"/>
            <a:ext cx="6865331" cy="823526"/>
          </a:xfrm>
          <a:prstGeom prst="roundRect">
            <a:avLst>
              <a:gd name="adj" fmla="val 5972"/>
            </a:avLst>
          </a:prstGeom>
          <a:ln/>
        </p:spPr>
        <p:style>
          <a:lnRef idx="1">
            <a:schemeClr val="accent6"/>
          </a:lnRef>
          <a:fillRef idx="2">
            <a:schemeClr val="accent6"/>
          </a:fillRef>
          <a:effectRef idx="1">
            <a:schemeClr val="accent6"/>
          </a:effectRef>
          <a:fontRef idx="minor">
            <a:schemeClr val="dk1"/>
          </a:fontRef>
        </p:style>
        <p:txBody>
          <a:bodyPr anchor="ctr"/>
          <a:lstStyle/>
          <a:p>
            <a:pPr algn="ctr">
              <a:defRPr/>
            </a:pPr>
            <a:r>
              <a:rPr lang="en-US" sz="2400" dirty="0" err="1"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Bumi</a:t>
            </a:r>
            <a:r>
              <a:rPr lang="en-US" sz="2400" dirty="0"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Israk</a:t>
            </a:r>
            <a:r>
              <a:rPr lang="en-US" sz="2400" dirty="0"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mikraj</a:t>
            </a:r>
            <a:endParaRPr lang="en-US" sz="2400" dirty="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endParaRPr>
          </a:p>
        </p:txBody>
      </p:sp>
      <p:sp>
        <p:nvSpPr>
          <p:cNvPr id="4" name="Rectangle 3"/>
          <p:cNvSpPr/>
          <p:nvPr/>
        </p:nvSpPr>
        <p:spPr>
          <a:xfrm>
            <a:off x="76200" y="131802"/>
            <a:ext cx="8915400" cy="553998"/>
          </a:xfrm>
          <a:prstGeom prst="rect">
            <a:avLst/>
          </a:prstGeom>
        </p:spPr>
        <p:txBody>
          <a:bodyPr wrap="square">
            <a:spAutoFit/>
          </a:bodyPr>
          <a:lstStyle/>
          <a:p>
            <a:pPr algn="ctr">
              <a:defRPr/>
            </a:pPr>
            <a:r>
              <a:rPr lang="en-US" sz="3000" dirty="0" err="1" smtClean="0">
                <a:ln>
                  <a:solidFill>
                    <a:sysClr val="windowText" lastClr="000000"/>
                  </a:solidFill>
                </a:ln>
                <a:solidFill>
                  <a:schemeClr val="accent6">
                    <a:lumMod val="20000"/>
                    <a:lumOff val="80000"/>
                  </a:schemeClr>
                </a:solidFill>
                <a:effectLst>
                  <a:glow rad="101600">
                    <a:prstClr val="black">
                      <a:alpha val="60000"/>
                    </a:prstClr>
                  </a:glow>
                  <a:outerShdw blurRad="38100" dist="38100" dir="2700000" algn="tl">
                    <a:srgbClr val="000000">
                      <a:alpha val="43137"/>
                    </a:srgbClr>
                  </a:outerShdw>
                </a:effectLst>
                <a:latin typeface="Arial Black" pitchFamily="34" charset="0"/>
              </a:rPr>
              <a:t>Kelebihan</a:t>
            </a:r>
            <a:r>
              <a:rPr lang="en-US" sz="3000" dirty="0" smtClean="0">
                <a:ln>
                  <a:solidFill>
                    <a:sysClr val="windowText" lastClr="000000"/>
                  </a:solidFill>
                </a:ln>
                <a:solidFill>
                  <a:schemeClr val="accent6">
                    <a:lumMod val="20000"/>
                    <a:lumOff val="80000"/>
                  </a:schemeClr>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accent6">
                    <a:lumMod val="20000"/>
                    <a:lumOff val="80000"/>
                  </a:schemeClr>
                </a:solidFill>
                <a:effectLst>
                  <a:glow rad="101600">
                    <a:prstClr val="black">
                      <a:alpha val="60000"/>
                    </a:prstClr>
                  </a:glow>
                  <a:outerShdw blurRad="38100" dist="38100" dir="2700000" algn="tl">
                    <a:srgbClr val="000000">
                      <a:alpha val="43137"/>
                    </a:srgbClr>
                  </a:outerShdw>
                </a:effectLst>
                <a:latin typeface="Arial Black" pitchFamily="34" charset="0"/>
              </a:rPr>
              <a:t>Bumi</a:t>
            </a:r>
            <a:r>
              <a:rPr lang="en-US" sz="3000" dirty="0" smtClean="0">
                <a:ln>
                  <a:solidFill>
                    <a:sysClr val="windowText" lastClr="000000"/>
                  </a:solidFill>
                </a:ln>
                <a:solidFill>
                  <a:schemeClr val="accent6">
                    <a:lumMod val="20000"/>
                    <a:lumOff val="80000"/>
                  </a:schemeClr>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accent6">
                    <a:lumMod val="20000"/>
                    <a:lumOff val="80000"/>
                  </a:schemeClr>
                </a:solidFill>
                <a:effectLst>
                  <a:glow rad="101600">
                    <a:prstClr val="black">
                      <a:alpha val="60000"/>
                    </a:prstClr>
                  </a:glow>
                  <a:outerShdw blurRad="38100" dist="38100" dir="2700000" algn="tl">
                    <a:srgbClr val="000000">
                      <a:alpha val="43137"/>
                    </a:srgbClr>
                  </a:outerShdw>
                </a:effectLst>
                <a:latin typeface="Arial Black" pitchFamily="34" charset="0"/>
              </a:rPr>
              <a:t>Palestin</a:t>
            </a:r>
            <a:endParaRPr lang="en-US" sz="3000" dirty="0">
              <a:ln>
                <a:solidFill>
                  <a:sysClr val="windowText" lastClr="000000"/>
                </a:solidFill>
              </a:ln>
              <a:solidFill>
                <a:schemeClr val="accent6">
                  <a:lumMod val="20000"/>
                  <a:lumOff val="80000"/>
                </a:schemeClr>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
        <p:nvSpPr>
          <p:cNvPr id="5" name="Rounded Rectangle 4"/>
          <p:cNvSpPr/>
          <p:nvPr/>
        </p:nvSpPr>
        <p:spPr>
          <a:xfrm>
            <a:off x="1194907" y="1165402"/>
            <a:ext cx="6858048" cy="882618"/>
          </a:xfrm>
          <a:prstGeom prst="roundRect">
            <a:avLst>
              <a:gd name="adj" fmla="val 6561"/>
            </a:avLst>
          </a:prstGeom>
          <a:ln/>
        </p:spPr>
        <p:style>
          <a:lnRef idx="1">
            <a:schemeClr val="accent4"/>
          </a:lnRef>
          <a:fillRef idx="2">
            <a:schemeClr val="accent4"/>
          </a:fillRef>
          <a:effectRef idx="1">
            <a:schemeClr val="accent4"/>
          </a:effectRef>
          <a:fontRef idx="minor">
            <a:schemeClr val="dk1"/>
          </a:fontRef>
        </p:style>
        <p:txBody>
          <a:bodyPr anchor="ctr"/>
          <a:lstStyle/>
          <a:p>
            <a:pPr algn="ctr">
              <a:defRPr/>
            </a:pPr>
            <a:r>
              <a:rPr lang="en-US" sz="2400" dirty="0" err="1"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Bumi</a:t>
            </a:r>
            <a:r>
              <a:rPr lang="en-US" sz="2400" dirty="0"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Anbiya</a:t>
            </a:r>
            <a:r>
              <a:rPr lang="en-US" sz="2400" dirty="0"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a:t>
            </a:r>
            <a:endParaRPr lang="en-US" sz="2400" dirty="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endParaRPr>
          </a:p>
        </p:txBody>
      </p:sp>
      <p:sp>
        <p:nvSpPr>
          <p:cNvPr id="6" name="4-Point Star 5"/>
          <p:cNvSpPr/>
          <p:nvPr/>
        </p:nvSpPr>
        <p:spPr>
          <a:xfrm rot="1738712">
            <a:off x="861796" y="1107662"/>
            <a:ext cx="666222" cy="550369"/>
          </a:xfrm>
          <a:prstGeom prst="star4">
            <a:avLst/>
          </a:prstGeom>
          <a:solidFill>
            <a:schemeClr val="bg1"/>
          </a:solidFill>
          <a:ln>
            <a:solidFill>
              <a:schemeClr val="tx1"/>
            </a:solidFill>
          </a:ln>
          <a:effectLst>
            <a:glow rad="101600">
              <a:schemeClr val="bg2">
                <a:lumMod val="10000"/>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4-Point Star 6"/>
          <p:cNvSpPr/>
          <p:nvPr/>
        </p:nvSpPr>
        <p:spPr>
          <a:xfrm rot="1738712">
            <a:off x="929628" y="1970924"/>
            <a:ext cx="666222" cy="563696"/>
          </a:xfrm>
          <a:prstGeom prst="star4">
            <a:avLst/>
          </a:prstGeom>
          <a:solidFill>
            <a:schemeClr val="bg1"/>
          </a:solidFill>
          <a:ln>
            <a:solidFill>
              <a:schemeClr val="tx1"/>
            </a:solidFill>
          </a:ln>
          <a:effectLst>
            <a:glow rad="101600">
              <a:schemeClr val="bg2">
                <a:lumMod val="10000"/>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1247700" y="3901618"/>
            <a:ext cx="6805255" cy="823526"/>
          </a:xfrm>
          <a:prstGeom prst="roundRect">
            <a:avLst>
              <a:gd name="adj" fmla="val 5972"/>
            </a:avLst>
          </a:prstGeom>
          <a:ln/>
        </p:spPr>
        <p:style>
          <a:lnRef idx="1">
            <a:schemeClr val="accent3"/>
          </a:lnRef>
          <a:fillRef idx="2">
            <a:schemeClr val="accent3"/>
          </a:fillRef>
          <a:effectRef idx="1">
            <a:schemeClr val="accent3"/>
          </a:effectRef>
          <a:fontRef idx="minor">
            <a:schemeClr val="dk1"/>
          </a:fontRef>
        </p:style>
        <p:txBody>
          <a:bodyPr anchor="ctr"/>
          <a:lstStyle/>
          <a:p>
            <a:pPr algn="ctr">
              <a:defRPr/>
            </a:pPr>
            <a:r>
              <a:rPr lang="en-US" sz="2400" dirty="0" err="1"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Pusat</a:t>
            </a:r>
            <a:r>
              <a:rPr lang="en-US" sz="2400" dirty="0"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keberkatan</a:t>
            </a:r>
            <a:endParaRPr lang="en-US" sz="2400" dirty="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endParaRPr>
          </a:p>
        </p:txBody>
      </p:sp>
      <p:sp>
        <p:nvSpPr>
          <p:cNvPr id="9" name="Rounded Rectangle 8"/>
          <p:cNvSpPr/>
          <p:nvPr/>
        </p:nvSpPr>
        <p:spPr>
          <a:xfrm>
            <a:off x="1187624" y="3026401"/>
            <a:ext cx="6865331" cy="762639"/>
          </a:xfrm>
          <a:prstGeom prst="roundRect">
            <a:avLst>
              <a:gd name="adj" fmla="val 6561"/>
            </a:avLst>
          </a:prstGeom>
          <a:ln/>
        </p:spPr>
        <p:style>
          <a:lnRef idx="1">
            <a:schemeClr val="accent5"/>
          </a:lnRef>
          <a:fillRef idx="2">
            <a:schemeClr val="accent5"/>
          </a:fillRef>
          <a:effectRef idx="1">
            <a:schemeClr val="accent5"/>
          </a:effectRef>
          <a:fontRef idx="minor">
            <a:schemeClr val="dk1"/>
          </a:fontRef>
        </p:style>
        <p:txBody>
          <a:bodyPr anchor="ctr"/>
          <a:lstStyle/>
          <a:p>
            <a:pPr algn="ctr">
              <a:defRPr/>
            </a:pPr>
            <a:r>
              <a:rPr lang="en-US" sz="2400" dirty="0" err="1"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Bagi</a:t>
            </a:r>
            <a:r>
              <a:rPr lang="en-US" sz="2400" dirty="0"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kiblat</a:t>
            </a:r>
            <a:r>
              <a:rPr lang="en-US" sz="2400" dirty="0"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pertama</a:t>
            </a:r>
            <a:r>
              <a:rPr lang="en-US" sz="2400" dirty="0"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umat</a:t>
            </a:r>
            <a:r>
              <a:rPr lang="en-US" sz="2400" dirty="0"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Islam</a:t>
            </a:r>
            <a:endParaRPr lang="en-US" sz="2400" dirty="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endParaRPr>
          </a:p>
        </p:txBody>
      </p:sp>
      <p:sp>
        <p:nvSpPr>
          <p:cNvPr id="10" name="4-Point Star 9"/>
          <p:cNvSpPr/>
          <p:nvPr/>
        </p:nvSpPr>
        <p:spPr>
          <a:xfrm rot="1738712">
            <a:off x="932816" y="2832336"/>
            <a:ext cx="666222" cy="606572"/>
          </a:xfrm>
          <a:prstGeom prst="star4">
            <a:avLst/>
          </a:prstGeom>
          <a:solidFill>
            <a:schemeClr val="bg1"/>
          </a:solidFill>
          <a:ln>
            <a:solidFill>
              <a:schemeClr val="tx1"/>
            </a:solidFill>
          </a:ln>
          <a:effectLst>
            <a:glow rad="101600">
              <a:schemeClr val="bg2">
                <a:lumMod val="10000"/>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4-Point Star 10"/>
          <p:cNvSpPr/>
          <p:nvPr/>
        </p:nvSpPr>
        <p:spPr>
          <a:xfrm rot="1738712">
            <a:off x="923204" y="3747316"/>
            <a:ext cx="666222" cy="563696"/>
          </a:xfrm>
          <a:prstGeom prst="star4">
            <a:avLst/>
          </a:prstGeom>
          <a:solidFill>
            <a:schemeClr val="bg1"/>
          </a:solidFill>
          <a:ln>
            <a:solidFill>
              <a:schemeClr val="tx1"/>
            </a:solidFill>
          </a:ln>
          <a:effectLst>
            <a:glow rad="101600">
              <a:schemeClr val="bg2">
                <a:lumMod val="10000"/>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p:nvSpPr>
        <p:spPr>
          <a:xfrm>
            <a:off x="539552" y="5280203"/>
            <a:ext cx="8050291" cy="1245141"/>
          </a:xfrm>
          <a:prstGeom prst="roundRect">
            <a:avLst>
              <a:gd name="adj" fmla="val 19735"/>
            </a:avLst>
          </a:prstGeom>
          <a:ln/>
          <a:effectLst>
            <a:glow rad="101600">
              <a:schemeClr val="tx1">
                <a:alpha val="60000"/>
              </a:schemeClr>
            </a:glow>
            <a:outerShdw blurRad="40000" dist="20000" dir="5400000" rotWithShape="0">
              <a:srgbClr val="000000">
                <a:alpha val="38000"/>
              </a:srgbClr>
            </a:outerShdw>
          </a:effectLst>
        </p:spPr>
        <p:style>
          <a:lnRef idx="3">
            <a:schemeClr val="lt1"/>
          </a:lnRef>
          <a:fillRef idx="1">
            <a:schemeClr val="accent6"/>
          </a:fillRef>
          <a:effectRef idx="1">
            <a:schemeClr val="accent6"/>
          </a:effectRef>
          <a:fontRef idx="minor">
            <a:schemeClr val="lt1"/>
          </a:fontRef>
        </p:style>
        <p:txBody>
          <a:bodyPr anchor="ctr"/>
          <a:lstStyle/>
          <a:p>
            <a:pPr indent="365125" algn="ctr">
              <a:defRPr/>
            </a:pPr>
            <a:r>
              <a:rPr lang="en-US" sz="2400" b="1"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Ingatlah</a:t>
            </a:r>
            <a:r>
              <a:rPr lang="en-US" sz="2400" b="1"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400" b="1"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tanggungjawab</a:t>
            </a:r>
            <a:r>
              <a:rPr lang="en-US" sz="2400" b="1"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400" b="1"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kita</a:t>
            </a:r>
            <a:r>
              <a:rPr lang="en-US" sz="2400" b="1"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400" b="1"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untuk</a:t>
            </a:r>
            <a:r>
              <a:rPr lang="en-US" sz="2400" b="1"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400" b="1"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memelihara</a:t>
            </a:r>
            <a:r>
              <a:rPr lang="en-US" sz="2400" b="1"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400" b="1"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keselamaatn</a:t>
            </a:r>
            <a:r>
              <a:rPr lang="en-US" sz="2400" b="1"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400" b="1"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dan</a:t>
            </a:r>
            <a:r>
              <a:rPr lang="en-US" sz="2400" b="1"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400" b="1"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kesejahteraan</a:t>
            </a:r>
            <a:r>
              <a:rPr lang="en-US" sz="2400" b="1"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400" b="1"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sesama</a:t>
            </a:r>
            <a:r>
              <a:rPr lang="en-US" sz="2400" b="1"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400" b="1"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muslim</a:t>
            </a:r>
            <a:endParaRPr lang="en-US" sz="2400" b="1" dirty="0">
              <a:ln w="12700">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endParaRPr>
          </a:p>
        </p:txBody>
      </p:sp>
      <p:sp>
        <p:nvSpPr>
          <p:cNvPr id="13" name="Explosion 2 12"/>
          <p:cNvSpPr/>
          <p:nvPr/>
        </p:nvSpPr>
        <p:spPr>
          <a:xfrm rot="20572324">
            <a:off x="252803" y="4999618"/>
            <a:ext cx="994621" cy="721695"/>
          </a:xfrm>
          <a:prstGeom prst="irregularSeal2">
            <a:avLst/>
          </a:prstGeom>
          <a:solidFill>
            <a:srgbClr val="FFFF00"/>
          </a:solidFill>
          <a:ln>
            <a:solidFill>
              <a:srgbClr val="FF0000"/>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6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Tree>
    <p:extLst>
      <p:ext uri="{BB962C8B-B14F-4D97-AF65-F5344CB8AC3E}">
        <p14:creationId xmlns:p14="http://schemas.microsoft.com/office/powerpoint/2010/main" val="206860866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0" y="0"/>
            <a:ext cx="9144000" cy="6887980"/>
          </a:xfrm>
          <a:prstGeom prst="rect">
            <a:avLst/>
          </a:prstGeom>
          <a:noFill/>
          <a:ln w="9525">
            <a:noFill/>
            <a:miter lim="800000"/>
            <a:headEnd/>
            <a:tailEnd/>
          </a:ln>
          <a:effectLst/>
        </p:spPr>
      </p:pic>
      <p:sp>
        <p:nvSpPr>
          <p:cNvPr id="3" name="Rectangle 2"/>
          <p:cNvSpPr/>
          <p:nvPr/>
        </p:nvSpPr>
        <p:spPr>
          <a:xfrm>
            <a:off x="147638" y="214045"/>
            <a:ext cx="8782080" cy="584775"/>
          </a:xfrm>
          <a:prstGeom prst="rect">
            <a:avLst/>
          </a:prstGeom>
        </p:spPr>
        <p:txBody>
          <a:bodyPr wrap="square">
            <a:spAutoFit/>
          </a:bodyPr>
          <a:lstStyle/>
          <a:p>
            <a:pPr algn="ctr" fontAlgn="auto">
              <a:spcBef>
                <a:spcPts val="0"/>
              </a:spcBef>
              <a:spcAft>
                <a:spcPts val="0"/>
              </a:spcAft>
              <a:defRPr/>
            </a:pPr>
            <a:r>
              <a:rPr lang="en-US" sz="3200" dirty="0" err="1" smtClean="0">
                <a:ln>
                  <a:solidFill>
                    <a:sysClr val="windowText" lastClr="000000"/>
                  </a:solidFill>
                </a:ln>
                <a:solidFill>
                  <a:schemeClr val="accent6">
                    <a:lumMod val="20000"/>
                    <a:lumOff val="80000"/>
                  </a:schemeClr>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Sabda</a:t>
            </a:r>
            <a:r>
              <a:rPr lang="en-US" sz="3200" dirty="0" smtClean="0">
                <a:ln>
                  <a:solidFill>
                    <a:sysClr val="windowText" lastClr="000000"/>
                  </a:solidFill>
                </a:ln>
                <a:solidFill>
                  <a:schemeClr val="accent6">
                    <a:lumMod val="20000"/>
                    <a:lumOff val="80000"/>
                  </a:schemeClr>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smtClean="0">
                <a:ln>
                  <a:solidFill>
                    <a:sysClr val="windowText" lastClr="000000"/>
                  </a:solidFill>
                </a:ln>
                <a:solidFill>
                  <a:schemeClr val="accent6">
                    <a:lumMod val="20000"/>
                    <a:lumOff val="80000"/>
                  </a:schemeClr>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Rasulullah</a:t>
            </a:r>
            <a:r>
              <a:rPr lang="en-US" sz="3200" dirty="0" smtClean="0">
                <a:ln>
                  <a:solidFill>
                    <a:sysClr val="windowText" lastClr="000000"/>
                  </a:solidFill>
                </a:ln>
                <a:solidFill>
                  <a:schemeClr val="accent6">
                    <a:lumMod val="20000"/>
                    <a:lumOff val="80000"/>
                  </a:schemeClr>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SAW</a:t>
            </a:r>
            <a:endParaRPr lang="en-US" sz="3200" dirty="0">
              <a:ln>
                <a:solidFill>
                  <a:sysClr val="windowText" lastClr="000000"/>
                </a:solidFill>
              </a:ln>
              <a:solidFill>
                <a:schemeClr val="accent6">
                  <a:lumMod val="20000"/>
                  <a:lumOff val="80000"/>
                </a:schemeClr>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110570" y="4014787"/>
            <a:ext cx="8915400" cy="2462213"/>
          </a:xfrm>
          <a:prstGeom prst="rect">
            <a:avLst/>
          </a:prstGeom>
          <a:solidFill>
            <a:schemeClr val="bg2">
              <a:lumMod val="75000"/>
              <a:alpha val="81000"/>
            </a:schemeClr>
          </a:solidFill>
        </p:spPr>
        <p:txBody>
          <a:bodyPr wrap="square">
            <a:spAutoFit/>
          </a:bodyPr>
          <a:lstStyle/>
          <a:p>
            <a:pPr algn="ctr"/>
            <a:r>
              <a:rPr lang="ms-MY" sz="2200" b="1" dirty="0">
                <a:effectLst>
                  <a:outerShdw blurRad="38100" dist="38100" dir="2700000" algn="tl">
                    <a:srgbClr val="000000">
                      <a:alpha val="43137"/>
                    </a:srgbClr>
                  </a:outerShdw>
                </a:effectLst>
              </a:rPr>
              <a:t>“Seorang muslim saudara terhadap sesama muslim, tidak menganiayanya dan tidak akan dibiarkan dianiaya orang lain. Dan siapa yang menyampaikan hajat saudaranya, maka Allah akan menyampaikan hajatnya. Dan siapa yang melapangkan kesusahan seorang muslim, maka Allah akan melapangkan kesukarannya di hari kiamat, dan siapa yang menutupi aib seorang muslim maka Allah akan menutup aibnya di hari kiamat”. (Hadith riwayat Bukhari dan Muslim)</a:t>
            </a:r>
            <a:endParaRPr lang="en-MY" sz="2200" b="1" dirty="0">
              <a:effectLst>
                <a:outerShdw blurRad="38100" dist="38100" dir="2700000" algn="tl">
                  <a:srgbClr val="000000">
                    <a:alpha val="43137"/>
                  </a:srgbClr>
                </a:outerShdw>
              </a:effectLst>
            </a:endParaRPr>
          </a:p>
        </p:txBody>
      </p:sp>
      <p:sp>
        <p:nvSpPr>
          <p:cNvPr id="5" name="Rectangle 4"/>
          <p:cNvSpPr/>
          <p:nvPr/>
        </p:nvSpPr>
        <p:spPr>
          <a:xfrm>
            <a:off x="395536" y="1085686"/>
            <a:ext cx="8460433" cy="2800767"/>
          </a:xfrm>
          <a:prstGeom prst="rect">
            <a:avLst/>
          </a:prstGeom>
          <a:solidFill>
            <a:schemeClr val="lt1">
              <a:alpha val="56000"/>
            </a:schemeClr>
          </a:solidFill>
        </p:spPr>
        <p:style>
          <a:lnRef idx="2">
            <a:schemeClr val="accent1"/>
          </a:lnRef>
          <a:fillRef idx="1">
            <a:schemeClr val="lt1"/>
          </a:fillRef>
          <a:effectRef idx="0">
            <a:schemeClr val="accent1"/>
          </a:effectRef>
          <a:fontRef idx="minor">
            <a:schemeClr val="dk1"/>
          </a:fontRef>
        </p:style>
        <p:txBody>
          <a:bodyPr wrap="square">
            <a:spAutoFit/>
          </a:bodyPr>
          <a:lstStyle/>
          <a:p>
            <a:pPr algn="ctr" rtl="1"/>
            <a:r>
              <a:rPr lang="ar-EG" sz="4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الْمُسْلِمُ </a:t>
            </a:r>
            <a:r>
              <a:rPr lang="ar-EG" sz="4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أَخُو</a:t>
            </a:r>
            <a:r>
              <a:rPr lang="en-US" sz="4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a:t>
            </a:r>
            <a:r>
              <a:rPr lang="ar-EG" sz="4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الْمُسْلِمِ</a:t>
            </a:r>
            <a:r>
              <a:rPr lang="ar-EG" sz="4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لَايَظْلِمُهُ، وَلاَ يُسْلِمُهُ. وَمَنْ كَانَ فِى حَاجَةِ أَخِيهِ. كَانَ اللهُ فِى حَاجَتِهِ. وَمَنْ فَرَّجَ عَنْ مُسْلِمٍ كُرْبَةً، فَرَّجَ اللهُ عَنْهُ كُرْبَةً مِنْ كُرُبَاتِ يَوْمِ اْلقِيَامَةِ. وَمَنْ سَتَرَمُسْلِمًا، سَتَرَهُ اللهُ يَوْمَ الْقِيَامَةِ.</a:t>
            </a:r>
            <a:endParaRPr lang="en-MY" sz="4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206860866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0" y="0"/>
            <a:ext cx="9144000" cy="6887980"/>
          </a:xfrm>
          <a:prstGeom prst="rect">
            <a:avLst/>
          </a:prstGeom>
          <a:noFill/>
          <a:ln w="9525">
            <a:noFill/>
            <a:miter lim="800000"/>
            <a:headEnd/>
            <a:tailEnd/>
          </a:ln>
          <a:effectLst/>
        </p:spPr>
      </p:pic>
      <p:sp>
        <p:nvSpPr>
          <p:cNvPr id="3" name="Rectangle 2"/>
          <p:cNvSpPr/>
          <p:nvPr/>
        </p:nvSpPr>
        <p:spPr>
          <a:xfrm>
            <a:off x="44896" y="280864"/>
            <a:ext cx="8991600" cy="553998"/>
          </a:xfrm>
          <a:prstGeom prst="rect">
            <a:avLst/>
          </a:prstGeom>
        </p:spPr>
        <p:txBody>
          <a:bodyPr wrap="square">
            <a:spAutoFit/>
          </a:bodyPr>
          <a:lstStyle/>
          <a:p>
            <a:pPr algn="ctr" fontAlgn="auto">
              <a:spcBef>
                <a:spcPts val="0"/>
              </a:spcBef>
              <a:spcAft>
                <a:spcPts val="0"/>
              </a:spcAft>
              <a:defRPr/>
            </a:pPr>
            <a:r>
              <a:rPr lang="en-US" sz="3000" dirty="0" err="1" smtClean="0">
                <a:ln>
                  <a:solidFill>
                    <a:sysClr val="windowText" lastClr="000000"/>
                  </a:solidFill>
                </a:ln>
                <a:solidFill>
                  <a:schemeClr val="accent6">
                    <a:lumMod val="20000"/>
                    <a:lumOff val="80000"/>
                  </a:schemeClr>
                </a:solidFill>
                <a:effectLst>
                  <a:glow rad="101600">
                    <a:schemeClr val="tx1">
                      <a:alpha val="60000"/>
                    </a:schemeClr>
                  </a:glow>
                  <a:outerShdw blurRad="38100" dist="38100" dir="2700000" algn="tl">
                    <a:srgbClr val="000000">
                      <a:alpha val="43137"/>
                    </a:srgbClr>
                  </a:outerShdw>
                </a:effectLst>
                <a:latin typeface="Arial Black" pitchFamily="34" charset="0"/>
              </a:rPr>
              <a:t>Maksud</a:t>
            </a:r>
            <a:r>
              <a:rPr lang="en-US" sz="3000" dirty="0" smtClean="0">
                <a:ln>
                  <a:solidFill>
                    <a:sysClr val="windowText" lastClr="000000"/>
                  </a:solidFill>
                </a:ln>
                <a:solidFill>
                  <a:schemeClr val="accent6">
                    <a:lumMod val="20000"/>
                    <a:lumOff val="80000"/>
                  </a:schemeClr>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accent6">
                    <a:lumMod val="20000"/>
                    <a:lumOff val="80000"/>
                  </a:schemeClr>
                </a:solidFill>
                <a:effectLst>
                  <a:glow rad="101600">
                    <a:schemeClr val="tx1">
                      <a:alpha val="60000"/>
                    </a:schemeClr>
                  </a:glow>
                  <a:outerShdw blurRad="38100" dist="38100" dir="2700000" algn="tl">
                    <a:srgbClr val="000000">
                      <a:alpha val="43137"/>
                    </a:srgbClr>
                  </a:outerShdw>
                </a:effectLst>
                <a:latin typeface="Arial Black" pitchFamily="34" charset="0"/>
              </a:rPr>
              <a:t>Sabda</a:t>
            </a:r>
            <a:r>
              <a:rPr lang="en-US" sz="3000" dirty="0" smtClean="0">
                <a:ln>
                  <a:solidFill>
                    <a:sysClr val="windowText" lastClr="000000"/>
                  </a:solidFill>
                </a:ln>
                <a:solidFill>
                  <a:schemeClr val="accent6">
                    <a:lumMod val="20000"/>
                    <a:lumOff val="80000"/>
                  </a:schemeClr>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accent6">
                    <a:lumMod val="20000"/>
                    <a:lumOff val="80000"/>
                  </a:schemeClr>
                </a:solidFill>
                <a:effectLst>
                  <a:glow rad="101600">
                    <a:schemeClr val="tx1">
                      <a:alpha val="60000"/>
                    </a:schemeClr>
                  </a:glow>
                  <a:outerShdw blurRad="38100" dist="38100" dir="2700000" algn="tl">
                    <a:srgbClr val="000000">
                      <a:alpha val="43137"/>
                    </a:srgbClr>
                  </a:outerShdw>
                </a:effectLst>
                <a:latin typeface="Arial Black" pitchFamily="34" charset="0"/>
              </a:rPr>
              <a:t>Rasulullah</a:t>
            </a:r>
            <a:r>
              <a:rPr lang="en-US" sz="3000" dirty="0" smtClean="0">
                <a:ln>
                  <a:solidFill>
                    <a:sysClr val="windowText" lastClr="000000"/>
                  </a:solidFill>
                </a:ln>
                <a:solidFill>
                  <a:schemeClr val="accent6">
                    <a:lumMod val="20000"/>
                    <a:lumOff val="80000"/>
                  </a:schemeClr>
                </a:solidFill>
                <a:effectLst>
                  <a:glow rad="101600">
                    <a:schemeClr val="tx1">
                      <a:alpha val="60000"/>
                    </a:schemeClr>
                  </a:glow>
                  <a:outerShdw blurRad="38100" dist="38100" dir="2700000" algn="tl">
                    <a:srgbClr val="000000">
                      <a:alpha val="43137"/>
                    </a:srgbClr>
                  </a:outerShdw>
                </a:effectLst>
                <a:latin typeface="Arial Black" pitchFamily="34" charset="0"/>
              </a:rPr>
              <a:t> SAW</a:t>
            </a:r>
            <a:endParaRPr lang="en-US" sz="3000" dirty="0">
              <a:ln>
                <a:solidFill>
                  <a:sysClr val="windowText" lastClr="000000"/>
                </a:solidFill>
              </a:ln>
              <a:solidFill>
                <a:schemeClr val="accent6">
                  <a:lumMod val="20000"/>
                  <a:lumOff val="80000"/>
                </a:schemeClr>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4" name="Rounded Rectangle 3"/>
          <p:cNvSpPr/>
          <p:nvPr/>
        </p:nvSpPr>
        <p:spPr>
          <a:xfrm>
            <a:off x="858185" y="2046653"/>
            <a:ext cx="7696200" cy="3058747"/>
          </a:xfrm>
          <a:prstGeom prst="roundRect">
            <a:avLst>
              <a:gd name="adj" fmla="val 15141"/>
            </a:avLst>
          </a:prstGeom>
          <a:ln/>
        </p:spPr>
        <p:style>
          <a:lnRef idx="1">
            <a:schemeClr val="accent3"/>
          </a:lnRef>
          <a:fillRef idx="2">
            <a:schemeClr val="accent3"/>
          </a:fillRef>
          <a:effectRef idx="1">
            <a:schemeClr val="accent3"/>
          </a:effectRef>
          <a:fontRef idx="minor">
            <a:schemeClr val="dk1"/>
          </a:fontRef>
        </p:style>
        <p:txBody>
          <a:bodyPr anchor="ctr"/>
          <a:lstStyle/>
          <a:p>
            <a:pPr algn="ctr"/>
            <a:r>
              <a:rPr lang="ms-MY" sz="2200" i="1" dirty="0">
                <a:solidFill>
                  <a:schemeClr val="tx1"/>
                </a:solidFill>
                <a:effectLst>
                  <a:outerShdw blurRad="38100" dist="38100" dir="2700000" algn="tl">
                    <a:srgbClr val="000000">
                      <a:alpha val="43137"/>
                    </a:srgbClr>
                  </a:outerShdw>
                </a:effectLst>
              </a:rPr>
              <a:t>"Sentiasa ada dikalangan umatku yang menyatakan kebenaran terhadap musuh mereka. Mereka mengalahkannya, dan tidak ada yang membahayakan mereka orang-orang yang menentangnya, hingga datang kepada mereka keputusan Allah 'AzzawaJalla, dan tetaplah mereka dalam keadaan demikian." Para sahabat bertanya, "Wahai Rasulullah, di manakah mereka?". Beliau bersabda, "Di Baitul Maqdis dan di sekitar Baitul Maqdis". (HR Ahmad dari Abi Umamah).</a:t>
            </a:r>
            <a:endParaRPr lang="en-MY" sz="2200" dirty="0">
              <a:solidFill>
                <a:schemeClr val="tx1"/>
              </a:solidFill>
              <a:effectLst>
                <a:outerShdw blurRad="38100" dist="38100" dir="2700000" algn="tl">
                  <a:srgbClr val="000000">
                    <a:alpha val="43137"/>
                  </a:srgbClr>
                </a:outerShdw>
              </a:effectLst>
            </a:endParaRPr>
          </a:p>
        </p:txBody>
      </p:sp>
      <p:sp>
        <p:nvSpPr>
          <p:cNvPr id="5" name="5-Point Star 4"/>
          <p:cNvSpPr/>
          <p:nvPr/>
        </p:nvSpPr>
        <p:spPr>
          <a:xfrm rot="4441945">
            <a:off x="805523" y="4534217"/>
            <a:ext cx="463041" cy="439671"/>
          </a:xfrm>
          <a:prstGeom prst="star5">
            <a:avLst>
              <a:gd name="adj" fmla="val 19521"/>
              <a:gd name="hf" fmla="val 105146"/>
              <a:gd name="vf" fmla="val 110557"/>
            </a:avLst>
          </a:prstGeom>
          <a:solidFill>
            <a:srgbClr val="FFFF00"/>
          </a:solidFill>
          <a:ln>
            <a:solidFill>
              <a:srgbClr val="FF0000"/>
            </a:solidFill>
          </a:ln>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p>
        </p:txBody>
      </p:sp>
      <p:sp>
        <p:nvSpPr>
          <p:cNvPr id="6" name="5-Point Star 5"/>
          <p:cNvSpPr/>
          <p:nvPr/>
        </p:nvSpPr>
        <p:spPr>
          <a:xfrm rot="2217314">
            <a:off x="7982297" y="1687432"/>
            <a:ext cx="818970" cy="718442"/>
          </a:xfrm>
          <a:prstGeom prst="star5">
            <a:avLst/>
          </a:prstGeom>
          <a:solidFill>
            <a:srgbClr val="FFFF00"/>
          </a:solidFill>
          <a:ln>
            <a:solidFill>
              <a:srgbClr val="FF0000"/>
            </a:solidFill>
          </a:ln>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p>
        </p:txBody>
      </p:sp>
    </p:spTree>
    <p:extLst>
      <p:ext uri="{BB962C8B-B14F-4D97-AF65-F5344CB8AC3E}">
        <p14:creationId xmlns:p14="http://schemas.microsoft.com/office/powerpoint/2010/main" val="206860866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0" y="0"/>
            <a:ext cx="9144000" cy="6887980"/>
          </a:xfrm>
          <a:prstGeom prst="rect">
            <a:avLst/>
          </a:prstGeom>
          <a:noFill/>
          <a:ln w="9525">
            <a:noFill/>
            <a:miter lim="800000"/>
            <a:headEnd/>
            <a:tailEnd/>
          </a:ln>
          <a:effectLst/>
        </p:spPr>
      </p:pic>
      <p:sp>
        <p:nvSpPr>
          <p:cNvPr id="3" name="Rectangle 2"/>
          <p:cNvSpPr/>
          <p:nvPr/>
        </p:nvSpPr>
        <p:spPr>
          <a:xfrm>
            <a:off x="753344" y="304800"/>
            <a:ext cx="7704856" cy="553998"/>
          </a:xfrm>
          <a:prstGeom prst="rect">
            <a:avLst/>
          </a:prstGeom>
        </p:spPr>
        <p:txBody>
          <a:bodyPr wrap="square">
            <a:spAutoFit/>
          </a:bodyPr>
          <a:lstStyle/>
          <a:p>
            <a:pPr algn="ctr"/>
            <a:r>
              <a:rPr lang="en-US" sz="3000" b="1" dirty="0" err="1" smtClean="0">
                <a:ln w="3175">
                  <a:solidFill>
                    <a:prstClr val="black"/>
                  </a:solidFill>
                </a:ln>
                <a:solidFill>
                  <a:prstClr val="white"/>
                </a:solidFill>
                <a:effectLst>
                  <a:glow rad="101600">
                    <a:prstClr val="black"/>
                  </a:glow>
                  <a:outerShdw blurRad="38100" dist="38100" dir="2700000" algn="tl">
                    <a:srgbClr val="000000">
                      <a:alpha val="43137"/>
                    </a:srgbClr>
                  </a:outerShdw>
                </a:effectLst>
                <a:latin typeface="Arial Black" pitchFamily="34" charset="0"/>
                <a:ea typeface="Calibri"/>
                <a:cs typeface="Arial"/>
              </a:rPr>
              <a:t>Seruan</a:t>
            </a:r>
            <a:r>
              <a:rPr lang="en-US" sz="3000" b="1" dirty="0" smtClean="0">
                <a:ln w="3175">
                  <a:solidFill>
                    <a:prstClr val="black"/>
                  </a:solidFill>
                </a:ln>
                <a:solidFill>
                  <a:prstClr val="white"/>
                </a:solidFill>
                <a:effectLst>
                  <a:glow rad="101600">
                    <a:prstClr val="black"/>
                  </a:glow>
                  <a:outerShdw blurRad="38100" dist="38100" dir="2700000" algn="tl">
                    <a:srgbClr val="000000">
                      <a:alpha val="43137"/>
                    </a:srgbClr>
                  </a:outerShdw>
                </a:effectLst>
                <a:latin typeface="Arial Black" pitchFamily="34" charset="0"/>
                <a:ea typeface="Calibri"/>
                <a:cs typeface="Arial"/>
              </a:rPr>
              <a:t> </a:t>
            </a:r>
            <a:r>
              <a:rPr lang="en-US" sz="3000" b="1" dirty="0" err="1" smtClean="0">
                <a:ln w="3175">
                  <a:solidFill>
                    <a:prstClr val="black"/>
                  </a:solidFill>
                </a:ln>
                <a:solidFill>
                  <a:prstClr val="white"/>
                </a:solidFill>
                <a:effectLst>
                  <a:glow rad="101600">
                    <a:prstClr val="black"/>
                  </a:glow>
                  <a:outerShdw blurRad="38100" dist="38100" dir="2700000" algn="tl">
                    <a:srgbClr val="000000">
                      <a:alpha val="43137"/>
                    </a:srgbClr>
                  </a:outerShdw>
                </a:effectLst>
                <a:latin typeface="Arial Black" pitchFamily="34" charset="0"/>
                <a:ea typeface="Calibri"/>
                <a:cs typeface="Arial"/>
              </a:rPr>
              <a:t>untuk</a:t>
            </a:r>
            <a:r>
              <a:rPr lang="en-US" sz="3000" b="1" dirty="0" smtClean="0">
                <a:ln w="3175">
                  <a:solidFill>
                    <a:prstClr val="black"/>
                  </a:solidFill>
                </a:ln>
                <a:solidFill>
                  <a:prstClr val="white"/>
                </a:solidFill>
                <a:effectLst>
                  <a:glow rad="101600">
                    <a:prstClr val="black"/>
                  </a:glow>
                  <a:outerShdw blurRad="38100" dist="38100" dir="2700000" algn="tl">
                    <a:srgbClr val="000000">
                      <a:alpha val="43137"/>
                    </a:srgbClr>
                  </a:outerShdw>
                </a:effectLst>
                <a:latin typeface="Arial Black" pitchFamily="34" charset="0"/>
                <a:ea typeface="Calibri"/>
                <a:cs typeface="Arial"/>
              </a:rPr>
              <a:t> </a:t>
            </a:r>
            <a:r>
              <a:rPr lang="en-US" sz="3000" b="1" dirty="0" err="1" smtClean="0">
                <a:ln w="3175">
                  <a:solidFill>
                    <a:prstClr val="black"/>
                  </a:solidFill>
                </a:ln>
                <a:solidFill>
                  <a:prstClr val="white"/>
                </a:solidFill>
                <a:effectLst>
                  <a:glow rad="101600">
                    <a:prstClr val="black"/>
                  </a:glow>
                  <a:outerShdw blurRad="38100" dist="38100" dir="2700000" algn="tl">
                    <a:srgbClr val="000000">
                      <a:alpha val="43137"/>
                    </a:srgbClr>
                  </a:outerShdw>
                </a:effectLst>
                <a:latin typeface="Arial Black" pitchFamily="34" charset="0"/>
                <a:ea typeface="Calibri"/>
                <a:cs typeface="Arial"/>
              </a:rPr>
              <a:t>jemaah</a:t>
            </a:r>
            <a:endParaRPr lang="en-US" sz="3000" b="1" dirty="0">
              <a:ln w="3175">
                <a:solidFill>
                  <a:prstClr val="black"/>
                </a:solidFill>
              </a:ln>
              <a:solidFill>
                <a:prstClr val="white"/>
              </a:solidFill>
              <a:effectLst>
                <a:glow rad="101600">
                  <a:prstClr val="black"/>
                </a:glow>
                <a:outerShdw blurRad="38100" dist="38100" dir="2700000" algn="tl">
                  <a:srgbClr val="000000">
                    <a:alpha val="43137"/>
                  </a:srgbClr>
                </a:outerShdw>
              </a:effectLst>
              <a:latin typeface="Arial Black" pitchFamily="34" charset="0"/>
              <a:ea typeface="Calibri"/>
              <a:cs typeface="Arial"/>
            </a:endParaRPr>
          </a:p>
        </p:txBody>
      </p:sp>
      <p:sp>
        <p:nvSpPr>
          <p:cNvPr id="4" name="Rectangle 3"/>
          <p:cNvSpPr/>
          <p:nvPr/>
        </p:nvSpPr>
        <p:spPr>
          <a:xfrm>
            <a:off x="725724" y="3089558"/>
            <a:ext cx="7884876" cy="1193666"/>
          </a:xfrm>
          <a:prstGeom prst="rect">
            <a:avLst/>
          </a:prstGeom>
          <a:ln>
            <a:solidFill>
              <a:schemeClr val="tx1"/>
            </a:solidFill>
          </a:ln>
          <a:effectLst>
            <a:glow rad="101600">
              <a:schemeClr val="tx1">
                <a:alpha val="60000"/>
              </a:schemeClr>
            </a:glow>
            <a:outerShdw blurRad="40000" dist="20000" dir="5400000" rotWithShape="0">
              <a:srgbClr val="000000">
                <a:alpha val="38000"/>
              </a:srgbClr>
            </a:outerShdw>
          </a:effectLst>
        </p:spPr>
        <p:style>
          <a:lnRef idx="1">
            <a:schemeClr val="accent6"/>
          </a:lnRef>
          <a:fillRef idx="2">
            <a:schemeClr val="accent6"/>
          </a:fillRef>
          <a:effectRef idx="1">
            <a:schemeClr val="accent6"/>
          </a:effectRef>
          <a:fontRef idx="minor">
            <a:schemeClr val="dk1"/>
          </a:fontRef>
        </p:style>
        <p:txBody>
          <a:bodyPr spcFirstLastPara="0" vert="horz" wrap="square" lIns="181319" tIns="181319" rIns="181319" bIns="181319" numCol="1" spcCol="1270" anchor="ctr" anchorCtr="0">
            <a:noAutofit/>
          </a:bodyPr>
          <a:lstStyle/>
          <a:p>
            <a:pPr algn="ctr" defTabSz="1422400">
              <a:spcBef>
                <a:spcPct val="0"/>
              </a:spcBef>
              <a:spcAft>
                <a:spcPct val="35000"/>
              </a:spcAft>
            </a:pPr>
            <a:r>
              <a:rPr lang="fi-FI" sz="2400" dirty="0" smtClean="0">
                <a:ln w="6350" cmpd="sng">
                  <a:solidFill>
                    <a:srgbClr val="EEECE1">
                      <a:lumMod val="10000"/>
                    </a:srgbClr>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rPr>
              <a:t>Lakukan solat hajat dan perbanyakkan doa</a:t>
            </a:r>
            <a:endParaRPr lang="en-MY" sz="2400" dirty="0">
              <a:ln w="6350" cmpd="sng">
                <a:solidFill>
                  <a:srgbClr val="EEECE1">
                    <a:lumMod val="10000"/>
                  </a:srgbClr>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ndParaRPr>
          </a:p>
        </p:txBody>
      </p:sp>
      <p:sp>
        <p:nvSpPr>
          <p:cNvPr id="5" name="Rectangle 4"/>
          <p:cNvSpPr/>
          <p:nvPr/>
        </p:nvSpPr>
        <p:spPr>
          <a:xfrm>
            <a:off x="725723" y="4673734"/>
            <a:ext cx="7884877" cy="1193666"/>
          </a:xfrm>
          <a:prstGeom prst="rect">
            <a:avLst/>
          </a:prstGeom>
          <a:ln>
            <a:solidFill>
              <a:schemeClr val="tx1"/>
            </a:solidFill>
          </a:ln>
          <a:effectLst>
            <a:glow rad="101600">
              <a:schemeClr val="tx1">
                <a:alpha val="60000"/>
              </a:schemeClr>
            </a:glow>
            <a:outerShdw blurRad="40000" dist="20000" dir="5400000" rotWithShape="0">
              <a:srgbClr val="000000">
                <a:alpha val="38000"/>
              </a:srgbClr>
            </a:outerShdw>
          </a:effectLst>
        </p:spPr>
        <p:style>
          <a:lnRef idx="1">
            <a:schemeClr val="accent5"/>
          </a:lnRef>
          <a:fillRef idx="2">
            <a:schemeClr val="accent5"/>
          </a:fillRef>
          <a:effectRef idx="1">
            <a:schemeClr val="accent5"/>
          </a:effectRef>
          <a:fontRef idx="minor">
            <a:schemeClr val="dk1"/>
          </a:fontRef>
        </p:style>
        <p:txBody>
          <a:bodyPr spcFirstLastPara="0" vert="horz" wrap="square" lIns="181319" tIns="181319" rIns="181319" bIns="181319" numCol="1" spcCol="1270" anchor="ctr" anchorCtr="0">
            <a:noAutofit/>
          </a:bodyPr>
          <a:lstStyle/>
          <a:p>
            <a:pPr algn="ctr" defTabSz="1422400">
              <a:spcBef>
                <a:spcPct val="0"/>
              </a:spcBef>
              <a:spcAft>
                <a:spcPct val="35000"/>
              </a:spcAft>
            </a:pPr>
            <a:r>
              <a:rPr lang="fi-FI" sz="2400" dirty="0" smtClean="0">
                <a:ln w="6350" cmpd="sng">
                  <a:solidFill>
                    <a:srgbClr val="EEECE1">
                      <a:lumMod val="10000"/>
                    </a:srgbClr>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rPr>
              <a:t>Hulurkan sumbangan</a:t>
            </a:r>
            <a:endParaRPr lang="en-MY" sz="2400" dirty="0">
              <a:ln w="6350" cmpd="sng">
                <a:solidFill>
                  <a:srgbClr val="EEECE1">
                    <a:lumMod val="10000"/>
                  </a:srgbClr>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ndParaRPr>
          </a:p>
        </p:txBody>
      </p:sp>
      <p:sp>
        <p:nvSpPr>
          <p:cNvPr id="6" name="Rectangle 5"/>
          <p:cNvSpPr/>
          <p:nvPr/>
        </p:nvSpPr>
        <p:spPr>
          <a:xfrm>
            <a:off x="1600200" y="1397134"/>
            <a:ext cx="6058843" cy="1193666"/>
          </a:xfrm>
          <a:prstGeom prst="rect">
            <a:avLst/>
          </a:prstGeom>
          <a:ln>
            <a:solidFill>
              <a:schemeClr val="tx1"/>
            </a:solidFill>
          </a:ln>
          <a:effectLst>
            <a:glow rad="101600">
              <a:schemeClr val="tx1">
                <a:alpha val="60000"/>
              </a:schemeClr>
            </a:glow>
            <a:outerShdw blurRad="40000" dist="20000" dir="5400000" rotWithShape="0">
              <a:srgbClr val="000000">
                <a:alpha val="38000"/>
              </a:srgbClr>
            </a:outerShdw>
          </a:effectLst>
        </p:spPr>
        <p:style>
          <a:lnRef idx="1">
            <a:schemeClr val="accent3"/>
          </a:lnRef>
          <a:fillRef idx="2">
            <a:schemeClr val="accent3"/>
          </a:fillRef>
          <a:effectRef idx="1">
            <a:schemeClr val="accent3"/>
          </a:effectRef>
          <a:fontRef idx="minor">
            <a:schemeClr val="dk1"/>
          </a:fontRef>
        </p:style>
        <p:txBody>
          <a:bodyPr spcFirstLastPara="0" vert="horz" wrap="square" lIns="181319" tIns="181319" rIns="181319" bIns="181319" numCol="1" spcCol="1270" anchor="ctr" anchorCtr="0">
            <a:noAutofit/>
          </a:bodyPr>
          <a:lstStyle/>
          <a:p>
            <a:pPr algn="ctr" defTabSz="1422400">
              <a:spcBef>
                <a:spcPct val="0"/>
              </a:spcBef>
              <a:spcAft>
                <a:spcPct val="35000"/>
              </a:spcAft>
            </a:pPr>
            <a:r>
              <a:rPr lang="fi-FI" sz="2400" dirty="0" smtClean="0">
                <a:ln w="6350" cmpd="sng">
                  <a:solidFill>
                    <a:srgbClr val="EEECE1">
                      <a:lumMod val="10000"/>
                    </a:srgbClr>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rPr>
              <a:t>Nyatakan sokongan dan kebersamaan dalam memperjuangankan bumi Palestin</a:t>
            </a:r>
            <a:endParaRPr lang="en-MY" sz="2400" dirty="0">
              <a:ln w="6350" cmpd="sng">
                <a:solidFill>
                  <a:srgbClr val="EEECE1">
                    <a:lumMod val="10000"/>
                  </a:srgbClr>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ndParaRPr>
          </a:p>
        </p:txBody>
      </p:sp>
      <p:sp>
        <p:nvSpPr>
          <p:cNvPr id="7" name="Right Arrow 6"/>
          <p:cNvSpPr/>
          <p:nvPr/>
        </p:nvSpPr>
        <p:spPr>
          <a:xfrm rot="5400000">
            <a:off x="402201" y="2253318"/>
            <a:ext cx="994780" cy="1296143"/>
          </a:xfrm>
          <a:prstGeom prst="rightArrow">
            <a:avLst/>
          </a:prstGeom>
          <a:solidFill>
            <a:srgbClr val="FF6600"/>
          </a:solidFill>
          <a:ln w="38100" cap="flat" cmpd="sng" algn="ctr">
            <a:solidFill>
              <a:sysClr val="window" lastClr="FFFFFF"/>
            </a:solidFill>
            <a:prstDash val="solid"/>
          </a:ln>
          <a:effectLst>
            <a:glow rad="101600">
              <a:sysClr val="windowText" lastClr="000000">
                <a:alpha val="60000"/>
              </a:sysClr>
            </a:glow>
            <a:outerShdw blurRad="40000" dist="20000" dir="5400000" rotWithShape="0">
              <a:srgbClr val="000000">
                <a:alpha val="38000"/>
              </a:srgbClr>
            </a:outerShdw>
          </a:effectLst>
        </p:spPr>
        <p:txBody>
          <a:bodyPr rtlCol="0" anchor="ctr"/>
          <a:lstStyle/>
          <a:p>
            <a:pPr algn="ctr">
              <a:defRPr/>
            </a:pPr>
            <a:endParaRPr lang="en-MY" kern="0">
              <a:solidFill>
                <a:sysClr val="window" lastClr="FFFFFF"/>
              </a:solidFill>
              <a:latin typeface="Arial"/>
            </a:endParaRPr>
          </a:p>
        </p:txBody>
      </p:sp>
    </p:spTree>
    <p:extLst>
      <p:ext uri="{BB962C8B-B14F-4D97-AF65-F5344CB8AC3E}">
        <p14:creationId xmlns:p14="http://schemas.microsoft.com/office/powerpoint/2010/main" val="206860866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0" y="0"/>
            <a:ext cx="9144000" cy="6887980"/>
          </a:xfrm>
          <a:prstGeom prst="rect">
            <a:avLst/>
          </a:prstGeom>
          <a:noFill/>
          <a:ln w="9525">
            <a:noFill/>
            <a:miter lim="800000"/>
            <a:headEnd/>
            <a:tailEnd/>
          </a:ln>
          <a:effectLst/>
        </p:spPr>
      </p:pic>
      <p:sp>
        <p:nvSpPr>
          <p:cNvPr id="3" name="Rectangle 2"/>
          <p:cNvSpPr/>
          <p:nvPr/>
        </p:nvSpPr>
        <p:spPr>
          <a:xfrm>
            <a:off x="220216" y="43826"/>
            <a:ext cx="8744272" cy="954107"/>
          </a:xfrm>
          <a:prstGeom prst="rect">
            <a:avLst/>
          </a:prstGeom>
        </p:spPr>
        <p:txBody>
          <a:bodyPr wrap="square">
            <a:spAutoFit/>
          </a:bodyPr>
          <a:lstStyle/>
          <a:p>
            <a:pPr algn="ctr">
              <a:defRPr/>
            </a:pPr>
            <a:r>
              <a:rPr lang="en-US" sz="2800" dirty="0" err="1" smtClean="0">
                <a:ln>
                  <a:solidFill>
                    <a:sysClr val="windowText" lastClr="000000"/>
                  </a:solidFill>
                </a:ln>
                <a:solidFill>
                  <a:schemeClr val="accent6">
                    <a:lumMod val="20000"/>
                    <a:lumOff val="80000"/>
                  </a:schemeClr>
                </a:solidFill>
                <a:effectLst>
                  <a:glow rad="101600">
                    <a:prstClr val="black">
                      <a:alpha val="60000"/>
                    </a:prstClr>
                  </a:glow>
                  <a:outerShdw blurRad="38100" dist="38100" dir="2700000" algn="tl">
                    <a:srgbClr val="000000">
                      <a:alpha val="43137"/>
                    </a:srgbClr>
                  </a:outerShdw>
                </a:effectLst>
                <a:latin typeface="Arial Black" pitchFamily="34" charset="0"/>
              </a:rPr>
              <a:t>Firman</a:t>
            </a:r>
            <a:r>
              <a:rPr lang="en-US" sz="2800" dirty="0" smtClean="0">
                <a:ln>
                  <a:solidFill>
                    <a:sysClr val="windowText" lastClr="000000"/>
                  </a:solidFill>
                </a:ln>
                <a:solidFill>
                  <a:schemeClr val="accent6">
                    <a:lumMod val="20000"/>
                    <a:lumOff val="80000"/>
                  </a:schemeClr>
                </a:solidFill>
                <a:effectLst>
                  <a:glow rad="101600">
                    <a:prstClr val="black">
                      <a:alpha val="60000"/>
                    </a:prstClr>
                  </a:glow>
                  <a:outerShdw blurRad="38100" dist="38100" dir="2700000" algn="tl">
                    <a:srgbClr val="000000">
                      <a:alpha val="43137"/>
                    </a:srgbClr>
                  </a:outerShdw>
                </a:effectLst>
                <a:latin typeface="Arial Black" pitchFamily="34" charset="0"/>
              </a:rPr>
              <a:t> Allah </a:t>
            </a:r>
            <a:r>
              <a:rPr lang="en-US" sz="2800" dirty="0" err="1" smtClean="0">
                <a:ln>
                  <a:solidFill>
                    <a:sysClr val="windowText" lastClr="000000"/>
                  </a:solidFill>
                </a:ln>
                <a:solidFill>
                  <a:schemeClr val="accent6">
                    <a:lumMod val="20000"/>
                    <a:lumOff val="80000"/>
                  </a:schemeClr>
                </a:solidFill>
                <a:effectLst>
                  <a:glow rad="101600">
                    <a:prstClr val="black">
                      <a:alpha val="60000"/>
                    </a:prstClr>
                  </a:glow>
                  <a:outerShdw blurRad="38100" dist="38100" dir="2700000" algn="tl">
                    <a:srgbClr val="000000">
                      <a:alpha val="43137"/>
                    </a:srgbClr>
                  </a:outerShdw>
                </a:effectLst>
                <a:latin typeface="Arial Black" pitchFamily="34" charset="0"/>
              </a:rPr>
              <a:t>dalam</a:t>
            </a:r>
            <a:r>
              <a:rPr lang="en-US" sz="2800" dirty="0" smtClean="0">
                <a:ln>
                  <a:solidFill>
                    <a:sysClr val="windowText" lastClr="000000"/>
                  </a:solidFill>
                </a:ln>
                <a:solidFill>
                  <a:schemeClr val="accent6">
                    <a:lumMod val="20000"/>
                    <a:lumOff val="80000"/>
                  </a:schemeClr>
                </a:solidFill>
                <a:effectLst>
                  <a:glow rad="101600">
                    <a:prstClr val="black">
                      <a:alpha val="60000"/>
                    </a:prstClr>
                  </a:glow>
                  <a:outerShdw blurRad="38100" dist="38100" dir="2700000" algn="tl">
                    <a:srgbClr val="000000">
                      <a:alpha val="43137"/>
                    </a:srgbClr>
                  </a:outerShdw>
                </a:effectLst>
                <a:latin typeface="Arial Black" pitchFamily="34" charset="0"/>
              </a:rPr>
              <a:t> </a:t>
            </a:r>
          </a:p>
          <a:p>
            <a:pPr algn="ctr">
              <a:defRPr/>
            </a:pPr>
            <a:r>
              <a:rPr lang="en-US" sz="2800" dirty="0" smtClean="0">
                <a:ln>
                  <a:solidFill>
                    <a:sysClr val="windowText" lastClr="000000"/>
                  </a:solidFill>
                </a:ln>
                <a:solidFill>
                  <a:schemeClr val="accent6">
                    <a:lumMod val="20000"/>
                    <a:lumOff val="80000"/>
                  </a:schemeClr>
                </a:solidFill>
                <a:effectLst>
                  <a:glow rad="101600">
                    <a:prstClr val="black">
                      <a:alpha val="60000"/>
                    </a:prstClr>
                  </a:glow>
                  <a:outerShdw blurRad="38100" dist="38100" dir="2700000" algn="tl">
                    <a:srgbClr val="000000">
                      <a:alpha val="43137"/>
                    </a:srgbClr>
                  </a:outerShdw>
                </a:effectLst>
                <a:latin typeface="Arial Black" pitchFamily="34" charset="0"/>
              </a:rPr>
              <a:t>Surah At-</a:t>
            </a:r>
            <a:r>
              <a:rPr lang="en-US" sz="2800" dirty="0" err="1" smtClean="0">
                <a:ln>
                  <a:solidFill>
                    <a:sysClr val="windowText" lastClr="000000"/>
                  </a:solidFill>
                </a:ln>
                <a:solidFill>
                  <a:schemeClr val="accent6">
                    <a:lumMod val="20000"/>
                    <a:lumOff val="80000"/>
                  </a:schemeClr>
                </a:solidFill>
                <a:effectLst>
                  <a:glow rad="101600">
                    <a:prstClr val="black">
                      <a:alpha val="60000"/>
                    </a:prstClr>
                  </a:glow>
                  <a:outerShdw blurRad="38100" dist="38100" dir="2700000" algn="tl">
                    <a:srgbClr val="000000">
                      <a:alpha val="43137"/>
                    </a:srgbClr>
                  </a:outerShdw>
                </a:effectLst>
                <a:latin typeface="Arial Black" pitchFamily="34" charset="0"/>
              </a:rPr>
              <a:t>Taubah</a:t>
            </a:r>
            <a:r>
              <a:rPr lang="en-US" sz="2800" dirty="0" smtClean="0">
                <a:ln>
                  <a:solidFill>
                    <a:sysClr val="windowText" lastClr="000000"/>
                  </a:solidFill>
                </a:ln>
                <a:solidFill>
                  <a:schemeClr val="accent6">
                    <a:lumMod val="20000"/>
                    <a:lumOff val="80000"/>
                  </a:schemeClr>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accent6">
                    <a:lumMod val="20000"/>
                    <a:lumOff val="80000"/>
                  </a:schemeClr>
                </a:solidFill>
                <a:effectLst>
                  <a:glow rad="101600">
                    <a:prstClr val="black">
                      <a:alpha val="60000"/>
                    </a:prstClr>
                  </a:glow>
                  <a:outerShdw blurRad="38100" dist="38100" dir="2700000" algn="tl">
                    <a:srgbClr val="000000">
                      <a:alpha val="43137"/>
                    </a:srgbClr>
                  </a:outerShdw>
                </a:effectLst>
                <a:latin typeface="Arial Black" pitchFamily="34" charset="0"/>
              </a:rPr>
              <a:t>Ayat</a:t>
            </a:r>
            <a:r>
              <a:rPr lang="en-US" sz="2800" dirty="0" smtClean="0">
                <a:ln>
                  <a:solidFill>
                    <a:sysClr val="windowText" lastClr="000000"/>
                  </a:solidFill>
                </a:ln>
                <a:solidFill>
                  <a:schemeClr val="accent6">
                    <a:lumMod val="20000"/>
                    <a:lumOff val="80000"/>
                  </a:schemeClr>
                </a:solidFill>
                <a:effectLst>
                  <a:glow rad="101600">
                    <a:prstClr val="black">
                      <a:alpha val="60000"/>
                    </a:prstClr>
                  </a:glow>
                  <a:outerShdw blurRad="38100" dist="38100" dir="2700000" algn="tl">
                    <a:srgbClr val="000000">
                      <a:alpha val="43137"/>
                    </a:srgbClr>
                  </a:outerShdw>
                </a:effectLst>
                <a:latin typeface="Arial Black" pitchFamily="34" charset="0"/>
              </a:rPr>
              <a:t> 41</a:t>
            </a:r>
            <a:endParaRPr lang="en-US" sz="2800" dirty="0">
              <a:ln>
                <a:solidFill>
                  <a:sysClr val="windowText" lastClr="000000"/>
                </a:solidFill>
              </a:ln>
              <a:solidFill>
                <a:schemeClr val="accent6">
                  <a:lumMod val="20000"/>
                  <a:lumOff val="80000"/>
                </a:schemeClr>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
        <p:nvSpPr>
          <p:cNvPr id="4" name="Rectangle 3"/>
          <p:cNvSpPr/>
          <p:nvPr/>
        </p:nvSpPr>
        <p:spPr>
          <a:xfrm>
            <a:off x="110570" y="3688140"/>
            <a:ext cx="8915400" cy="1569660"/>
          </a:xfrm>
          <a:prstGeom prst="rect">
            <a:avLst/>
          </a:prstGeom>
          <a:solidFill>
            <a:schemeClr val="bg2">
              <a:lumMod val="75000"/>
              <a:alpha val="77000"/>
            </a:schemeClr>
          </a:solidFill>
        </p:spPr>
        <p:txBody>
          <a:bodyPr wrap="square">
            <a:spAutoFit/>
          </a:bodyPr>
          <a:lstStyle/>
          <a:p>
            <a:pPr lvl="0" algn="ctr" fontAlgn="base">
              <a:spcBef>
                <a:spcPct val="0"/>
              </a:spcBef>
              <a:spcAft>
                <a:spcPct val="0"/>
              </a:spcAft>
            </a:pPr>
            <a:r>
              <a:rPr lang="ms-MY" sz="2400" b="1" dirty="0"/>
              <a:t>“Berangkatlah kamu, baik dalam keadaan merasa ringan atau merasa berat, dan berjihadlah dengan harta dan dirimu di jalan Allah, Yang demikian itu adalah lebih baik bagimu jika kamu mengetahui."</a:t>
            </a:r>
            <a:endParaRPr lang="en-US" sz="3200" b="1" dirty="0" smtClean="0">
              <a:ln>
                <a:solidFill>
                  <a:sysClr val="windowText" lastClr="000000"/>
                </a:solidFill>
              </a:ln>
              <a:solidFill>
                <a:schemeClr val="bg1"/>
              </a:solidFill>
              <a:latin typeface="Arial Black" pitchFamily="34" charset="0"/>
              <a:cs typeface="Arial" pitchFamily="34" charset="0"/>
            </a:endParaRPr>
          </a:p>
        </p:txBody>
      </p:sp>
      <p:sp>
        <p:nvSpPr>
          <p:cNvPr id="5" name="Rectangle 4"/>
          <p:cNvSpPr/>
          <p:nvPr/>
        </p:nvSpPr>
        <p:spPr>
          <a:xfrm>
            <a:off x="179512" y="1862029"/>
            <a:ext cx="8748464" cy="1446550"/>
          </a:xfrm>
          <a:prstGeom prst="rect">
            <a:avLst/>
          </a:prstGeom>
          <a:solidFill>
            <a:schemeClr val="lt1">
              <a:alpha val="51000"/>
            </a:schemeClr>
          </a:solidFill>
        </p:spPr>
        <p:style>
          <a:lnRef idx="2">
            <a:schemeClr val="accent1"/>
          </a:lnRef>
          <a:fillRef idx="1">
            <a:schemeClr val="lt1"/>
          </a:fillRef>
          <a:effectRef idx="0">
            <a:schemeClr val="accent1"/>
          </a:effectRef>
          <a:fontRef idx="minor">
            <a:schemeClr val="dk1"/>
          </a:fontRef>
        </p:style>
        <p:txBody>
          <a:bodyPr wrap="square">
            <a:spAutoFit/>
          </a:bodyPr>
          <a:lstStyle/>
          <a:p>
            <a:pPr algn="ctr" rtl="1"/>
            <a:r>
              <a:rPr lang="ar-SA" sz="4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انفِرُوا خِفَافًا وَثِقَالًا وَجَاهِدُوا بِأَمْوَالِكُمْ وَأَنفُسِكُمْ فِي سَبِيلِ اللَّهِ ۚ ذَٰلِكُمْ خَيْرٌ لَّكُمْ إِن كُنتُمْ تَعْلَمُونَ</a:t>
            </a:r>
            <a:endParaRPr lang="en-US" sz="4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206860866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0" y="0"/>
            <a:ext cx="9144000" cy="6887980"/>
          </a:xfrm>
          <a:prstGeom prst="rect">
            <a:avLst/>
          </a:prstGeom>
          <a:noFill/>
          <a:ln w="9525">
            <a:noFill/>
            <a:miter lim="800000"/>
            <a:headEnd/>
            <a:tailEnd/>
          </a:ln>
          <a:effectLst/>
        </p:spPr>
      </p:pic>
      <p:sp>
        <p:nvSpPr>
          <p:cNvPr id="3" name="Rectangle 2"/>
          <p:cNvSpPr/>
          <p:nvPr/>
        </p:nvSpPr>
        <p:spPr>
          <a:xfrm>
            <a:off x="251520" y="1447800"/>
            <a:ext cx="8676456" cy="3785652"/>
          </a:xfrm>
          <a:prstGeom prst="rect">
            <a:avLst/>
          </a:prstGeom>
          <a:solidFill>
            <a:schemeClr val="lt1">
              <a:alpha val="57000"/>
            </a:schemeClr>
          </a:solidFill>
        </p:spPr>
        <p:style>
          <a:lnRef idx="2">
            <a:schemeClr val="accent1"/>
          </a:lnRef>
          <a:fillRef idx="1">
            <a:schemeClr val="lt1"/>
          </a:fillRef>
          <a:effectRef idx="0">
            <a:schemeClr val="accent1"/>
          </a:effectRef>
          <a:fontRef idx="minor">
            <a:schemeClr val="dk1"/>
          </a:fontRef>
        </p:style>
        <p:txBody>
          <a:bodyPr wrap="square">
            <a:spAutoFit/>
          </a:bodyPr>
          <a:lstStyle/>
          <a:p>
            <a:pPr algn="ctr" rtl="1"/>
            <a:r>
              <a:rPr lang="ar-EG"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بَارَكَ اللهُ لِيْ وَلَكُمْ </a:t>
            </a:r>
            <a:r>
              <a:rPr lang="ar-SA"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بِ</a:t>
            </a:r>
            <a:r>
              <a:rPr lang="ar-EG"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القُرْءَانِ </a:t>
            </a:r>
            <a:r>
              <a:rPr lang="ar-EG"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الْعَظِيْم، وَنَفَعَنِيْ وَإِيَّاكُمْ بِاْلأَيَاتِ وَالذِّكْرِ الْحَكِيْمِ، وَتَقَبَّلَ مِنِّيْ وَمِنْكُمْ تِلاَوَتَهُ، إِنَّهُ هُوَ السَّمِيْعُ الْعَلِيْمُ، أَقُوْلُ قَوْلِيْ هَذَا وَأَسْتَغْفِرُ اللهَ الْعَظِيْمَ لِيْ وَلَكُمْ وَلِسَائِرِ الْمُسْلِمِيْنَ وَالْمُسْلِمَاتِ فَاسْتَغْفِرُوْهُ، إِنَّهُ هُوَ الْغَفُوْرُ الرَّحِيْمُ.</a:t>
            </a:r>
            <a:endParaRPr lang="en-MY" sz="4800"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20686086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0" y="0"/>
            <a:ext cx="9144000" cy="6887980"/>
          </a:xfrm>
          <a:prstGeom prst="rect">
            <a:avLst/>
          </a:prstGeom>
          <a:noFill/>
          <a:ln w="9525">
            <a:noFill/>
            <a:miter lim="800000"/>
            <a:headEnd/>
            <a:tailEnd/>
          </a:ln>
          <a:effectLst/>
        </p:spPr>
      </p:pic>
      <p:sp>
        <p:nvSpPr>
          <p:cNvPr id="3" name="Rectangle 2"/>
          <p:cNvSpPr/>
          <p:nvPr/>
        </p:nvSpPr>
        <p:spPr>
          <a:xfrm>
            <a:off x="288032" y="1704231"/>
            <a:ext cx="8460432" cy="2400657"/>
          </a:xfrm>
          <a:prstGeom prst="rect">
            <a:avLst/>
          </a:prstGeom>
          <a:solidFill>
            <a:schemeClr val="lt1">
              <a:alpha val="53000"/>
            </a:schemeClr>
          </a:solidFill>
          <a:ln>
            <a:solidFill>
              <a:srgbClr val="FFC000"/>
            </a:solidFill>
          </a:ln>
        </p:spPr>
        <p:style>
          <a:lnRef idx="2">
            <a:schemeClr val="accent1"/>
          </a:lnRef>
          <a:fillRef idx="1">
            <a:schemeClr val="lt1"/>
          </a:fillRef>
          <a:effectRef idx="0">
            <a:schemeClr val="accent1"/>
          </a:effectRef>
          <a:fontRef idx="minor">
            <a:schemeClr val="dk1"/>
          </a:fontRef>
        </p:style>
        <p:txBody>
          <a:bodyPr wrap="square">
            <a:spAutoFit/>
          </a:bodyPr>
          <a:lstStyle/>
          <a:p>
            <a:pPr algn="ctr" rtl="1" fontAlgn="auto">
              <a:spcBef>
                <a:spcPts val="0"/>
              </a:spcBef>
              <a:spcAft>
                <a:spcPts val="0"/>
              </a:spcAft>
              <a:defRPr/>
            </a:pPr>
            <a:r>
              <a:rPr lang="ar-SA" sz="15000" b="1" dirty="0"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rPr>
              <a:t>الْحَمْدُ</a:t>
            </a:r>
            <a:r>
              <a:rPr lang="en-US" sz="15000" b="1" dirty="0"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rPr>
              <a:t> </a:t>
            </a:r>
            <a:r>
              <a:rPr lang="ar-SA" sz="15000" b="1" dirty="0"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rPr>
              <a:t>للهِ</a:t>
            </a:r>
            <a:endParaRPr lang="en-US" sz="15000" b="1" dirty="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endParaRPr>
          </a:p>
        </p:txBody>
      </p:sp>
      <p:sp>
        <p:nvSpPr>
          <p:cNvPr id="4" name="TextBox 3"/>
          <p:cNvSpPr txBox="1"/>
          <p:nvPr/>
        </p:nvSpPr>
        <p:spPr>
          <a:xfrm>
            <a:off x="399992" y="4543961"/>
            <a:ext cx="8286808" cy="1200329"/>
          </a:xfrm>
          <a:prstGeom prst="rect">
            <a:avLst/>
          </a:prstGeom>
          <a:solidFill>
            <a:schemeClr val="bg2">
              <a:lumMod val="75000"/>
            </a:schemeClr>
          </a:solidFill>
          <a:ln w="57150">
            <a:noFill/>
          </a:ln>
        </p:spPr>
        <p:txBody>
          <a:bodyPr wrap="square">
            <a:spAutoFit/>
          </a:bodyPr>
          <a:lstStyle/>
          <a:p>
            <a:pPr algn="ctr" fontAlgn="auto">
              <a:spcBef>
                <a:spcPts val="0"/>
              </a:spcBef>
              <a:spcAft>
                <a:spcPts val="0"/>
              </a:spcAft>
              <a:defRPr/>
            </a:pPr>
            <a:r>
              <a:rPr lang="en-US" sz="3600" b="1" dirty="0" err="1">
                <a:ln w="28575">
                  <a:solidFill>
                    <a:schemeClr val="tx1"/>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Segala</a:t>
            </a:r>
            <a:r>
              <a:rPr lang="en-US" sz="3600" b="1" dirty="0">
                <a:ln w="28575">
                  <a:solidFill>
                    <a:schemeClr val="tx1"/>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3600" b="1" dirty="0" err="1" smtClean="0">
                <a:ln w="28575">
                  <a:solidFill>
                    <a:schemeClr val="tx1"/>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puji-pujian</a:t>
            </a:r>
            <a:r>
              <a:rPr lang="en-US" sz="3600" b="1" dirty="0" smtClean="0">
                <a:ln w="28575">
                  <a:solidFill>
                    <a:schemeClr val="tx1"/>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3600" b="1" dirty="0" err="1" smtClean="0">
                <a:ln w="28575">
                  <a:solidFill>
                    <a:schemeClr val="tx1"/>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hanya</a:t>
            </a:r>
            <a:r>
              <a:rPr lang="en-US" sz="3600" b="1" dirty="0" smtClean="0">
                <a:ln w="28575">
                  <a:solidFill>
                    <a:schemeClr val="tx1"/>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3600" b="1" dirty="0" err="1" smtClean="0">
                <a:ln w="28575">
                  <a:solidFill>
                    <a:schemeClr val="tx1"/>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bagi</a:t>
            </a:r>
            <a:r>
              <a:rPr lang="en-US" sz="3600" b="1" dirty="0" smtClean="0">
                <a:ln w="28575">
                  <a:solidFill>
                    <a:schemeClr val="tx1"/>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Allah S.W.T.</a:t>
            </a:r>
            <a:endParaRPr lang="en-US" sz="3600" b="1" dirty="0">
              <a:ln w="28575">
                <a:solidFill>
                  <a:schemeClr val="tx1"/>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endParaRPr>
          </a:p>
        </p:txBody>
      </p:sp>
      <p:sp>
        <p:nvSpPr>
          <p:cNvPr id="5" name="Rectangle 4"/>
          <p:cNvSpPr/>
          <p:nvPr/>
        </p:nvSpPr>
        <p:spPr>
          <a:xfrm>
            <a:off x="743418" y="228600"/>
            <a:ext cx="7500990" cy="553998"/>
          </a:xfrm>
          <a:prstGeom prst="rect">
            <a:avLst/>
          </a:prstGeom>
        </p:spPr>
        <p:txBody>
          <a:bodyPr wrap="square">
            <a:spAutoFit/>
          </a:bodyPr>
          <a:lstStyle/>
          <a:p>
            <a:pPr algn="ctr" fontAlgn="auto">
              <a:spcBef>
                <a:spcPts val="0"/>
              </a:spcBef>
              <a:spcAft>
                <a:spcPts val="0"/>
              </a:spcAft>
              <a:defRPr/>
            </a:pPr>
            <a:r>
              <a:rPr lang="en-US" sz="3000" dirty="0" err="1">
                <a:ln w="12700">
                  <a:solidFill>
                    <a:sysClr val="windowText" lastClr="000000"/>
                  </a:solidFill>
                </a:ln>
                <a:solidFill>
                  <a:schemeClr val="accent6">
                    <a:lumMod val="20000"/>
                    <a:lumOff val="80000"/>
                  </a:schemeClr>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Pujian</a:t>
            </a:r>
            <a:r>
              <a:rPr lang="en-US" sz="3000" dirty="0">
                <a:ln w="12700">
                  <a:solidFill>
                    <a:sysClr val="windowText" lastClr="000000"/>
                  </a:solidFill>
                </a:ln>
                <a:solidFill>
                  <a:schemeClr val="accent6">
                    <a:lumMod val="20000"/>
                    <a:lumOff val="80000"/>
                  </a:schemeClr>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000" dirty="0" err="1">
                <a:ln w="12700">
                  <a:solidFill>
                    <a:sysClr val="windowText" lastClr="000000"/>
                  </a:solidFill>
                </a:ln>
                <a:solidFill>
                  <a:schemeClr val="accent6">
                    <a:lumMod val="20000"/>
                    <a:lumOff val="80000"/>
                  </a:schemeClr>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Kepada</a:t>
            </a:r>
            <a:r>
              <a:rPr lang="en-US" sz="3000" dirty="0">
                <a:ln w="12700">
                  <a:solidFill>
                    <a:sysClr val="windowText" lastClr="000000"/>
                  </a:solidFill>
                </a:ln>
                <a:solidFill>
                  <a:schemeClr val="accent6">
                    <a:lumMod val="20000"/>
                    <a:lumOff val="80000"/>
                  </a:schemeClr>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Allah S.W.T.</a:t>
            </a:r>
          </a:p>
        </p:txBody>
      </p:sp>
    </p:spTree>
    <p:extLst>
      <p:ext uri="{BB962C8B-B14F-4D97-AF65-F5344CB8AC3E}">
        <p14:creationId xmlns:p14="http://schemas.microsoft.com/office/powerpoint/2010/main" val="206860866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000" b="-1000"/>
          </a:stretch>
        </a:blipFill>
        <a:effectLst/>
      </p:bgPr>
    </p:bg>
    <p:spTree>
      <p:nvGrpSpPr>
        <p:cNvPr id="1" name=""/>
        <p:cNvGrpSpPr/>
        <p:nvPr/>
      </p:nvGrpSpPr>
      <p:grpSpPr>
        <a:xfrm>
          <a:off x="0" y="0"/>
          <a:ext cx="0" cy="0"/>
          <a:chOff x="0" y="0"/>
          <a:chExt cx="0" cy="0"/>
        </a:xfrm>
      </p:grpSpPr>
      <p:sp>
        <p:nvSpPr>
          <p:cNvPr id="4" name="Rectangle 3"/>
          <p:cNvSpPr/>
          <p:nvPr/>
        </p:nvSpPr>
        <p:spPr>
          <a:xfrm>
            <a:off x="533400" y="1219200"/>
            <a:ext cx="8153400" cy="5078313"/>
          </a:xfrm>
          <a:prstGeom prst="rect">
            <a:avLst/>
          </a:prstGeom>
          <a:noFill/>
        </p:spPr>
        <p:txBody>
          <a:bodyPr wrap="square">
            <a:spAutoFit/>
          </a:bodyPr>
          <a:lstStyle/>
          <a:p>
            <a:pPr algn="r">
              <a:defRPr/>
            </a:pP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Aamiin</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Ya</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Rabbal</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Aalamin</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t>
            </a:r>
          </a:p>
          <a:p>
            <a:pPr algn="r">
              <a:defRPr/>
            </a:pP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Tuhan</a:t>
            </a: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Yang </a:t>
            </a: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Memperkenankan</a:t>
            </a: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Doa</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Orang-orang</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Yang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Taat</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Berilah</a:t>
            </a: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Taufik</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Kepada</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Kami</a:t>
            </a: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p>
          <a:p>
            <a:pPr algn="r">
              <a:defRPr/>
            </a:pP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Di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Dalam</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Mentaatimu</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Ampunilah</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Kepada</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endPar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endParaRPr>
          </a:p>
          <a:p>
            <a:pPr algn="r">
              <a:defRPr/>
            </a:pP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Mereka</a:t>
            </a: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Yang </a:t>
            </a:r>
          </a:p>
          <a:p>
            <a:pPr algn="r">
              <a:defRPr/>
            </a:pP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Memohon</a:t>
            </a: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Keampunan</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t>
            </a:r>
          </a:p>
          <a:p>
            <a:pPr algn="r">
              <a:defRPr/>
            </a:pP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Aamiin</a:t>
            </a:r>
            <a:endPar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endParaRPr>
          </a:p>
        </p:txBody>
      </p:sp>
      <p:sp>
        <p:nvSpPr>
          <p:cNvPr id="5" name="Rectangle 4"/>
          <p:cNvSpPr/>
          <p:nvPr/>
        </p:nvSpPr>
        <p:spPr>
          <a:xfrm>
            <a:off x="0" y="282339"/>
            <a:ext cx="9144000" cy="646331"/>
          </a:xfrm>
          <a:prstGeom prst="rect">
            <a:avLst/>
          </a:prstGeom>
          <a:gradFill flip="none" rotWithShape="1">
            <a:gsLst>
              <a:gs pos="0">
                <a:srgbClr val="FF6600">
                  <a:shade val="30000"/>
                  <a:satMod val="115000"/>
                </a:srgbClr>
              </a:gs>
              <a:gs pos="50000">
                <a:srgbClr val="FF6600">
                  <a:shade val="67500"/>
                  <a:satMod val="115000"/>
                </a:srgbClr>
              </a:gs>
              <a:gs pos="100000">
                <a:srgbClr val="FF6600">
                  <a:shade val="100000"/>
                  <a:satMod val="115000"/>
                </a:srgbClr>
              </a:gs>
            </a:gsLst>
            <a:lin ang="16200000" scaled="1"/>
            <a:tileRect/>
          </a:gradFill>
        </p:spPr>
        <p:txBody>
          <a:bodyPr wrap="square">
            <a:spAutoFit/>
          </a:bodyPr>
          <a:lstStyle/>
          <a:p>
            <a:pPr algn="ctr">
              <a:defRPr/>
            </a:pPr>
            <a:r>
              <a:rPr lang="en-US" sz="3600" dirty="0" err="1">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Doa</a:t>
            </a:r>
            <a:r>
              <a:rPr lang="en-US" sz="3600" dirty="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t>
            </a:r>
            <a:r>
              <a:rPr lang="en-US" sz="3600" dirty="0" err="1" smtClean="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Antara</a:t>
            </a:r>
            <a:r>
              <a:rPr lang="en-US" sz="3600" dirty="0" smtClean="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t>
            </a:r>
            <a:r>
              <a:rPr lang="en-US" sz="3600" dirty="0" err="1">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Dua</a:t>
            </a:r>
            <a:r>
              <a:rPr lang="en-US" sz="3600" dirty="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t>
            </a:r>
            <a:r>
              <a:rPr lang="en-US" sz="3600" dirty="0" err="1">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Khutbah</a:t>
            </a:r>
            <a:endParaRPr lang="en-US" sz="3600" dirty="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endParaRPr>
          </a:p>
        </p:txBody>
      </p:sp>
    </p:spTree>
    <p:extLst>
      <p:ext uri="{BB962C8B-B14F-4D97-AF65-F5344CB8AC3E}">
        <p14:creationId xmlns:p14="http://schemas.microsoft.com/office/powerpoint/2010/main" val="1323522707"/>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edge">
                                      <p:cBhvr>
                                        <p:cTn id="7" dur="2000"/>
                                        <p:tgtEl>
                                          <p:spTgt spid="4"/>
                                        </p:tgtEl>
                                      </p:cBhvr>
                                    </p:animEffect>
                                  </p:childTnLst>
                                </p:cTn>
                              </p:par>
                              <p:par>
                                <p:cTn id="8" presetID="9"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dissolve">
                                      <p:cBhvr>
                                        <p:cTn id="10"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9000" b="-9000"/>
          </a:stretch>
        </a:blipFill>
        <a:effectLst/>
      </p:bgPr>
    </p:bg>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3" cstate="print">
            <a:grayscl/>
          </a:blip>
          <a:srcRect/>
          <a:stretch>
            <a:fillRect/>
          </a:stretch>
        </p:blipFill>
        <p:spPr bwMode="auto">
          <a:xfrm>
            <a:off x="0" y="4221162"/>
            <a:ext cx="9144000" cy="1341438"/>
          </a:xfrm>
          <a:prstGeom prst="rect">
            <a:avLst/>
          </a:prstGeom>
          <a:noFill/>
          <a:ln w="9525">
            <a:noFill/>
            <a:miter lim="800000"/>
            <a:headEnd/>
            <a:tailEnd/>
          </a:ln>
          <a:effectLst>
            <a:glow rad="228600">
              <a:schemeClr val="tx1">
                <a:alpha val="40000"/>
              </a:schemeClr>
            </a:glow>
          </a:effectLst>
        </p:spPr>
      </p:pic>
      <p:pic>
        <p:nvPicPr>
          <p:cNvPr id="5" name="Picture 4"/>
          <p:cNvPicPr>
            <a:picLocks noChangeAspect="1" noChangeArrowheads="1"/>
          </p:cNvPicPr>
          <p:nvPr/>
        </p:nvPicPr>
        <p:blipFill>
          <a:blip r:embed="rId4" cstate="print"/>
          <a:srcRect l="12746" t="15909" r="12480"/>
          <a:stretch>
            <a:fillRect/>
          </a:stretch>
        </p:blipFill>
        <p:spPr bwMode="auto">
          <a:xfrm>
            <a:off x="990600" y="1600200"/>
            <a:ext cx="7696200" cy="2819400"/>
          </a:xfrm>
          <a:prstGeom prst="rect">
            <a:avLst/>
          </a:prstGeom>
          <a:noFill/>
          <a:ln w="9525">
            <a:noFill/>
            <a:miter lim="800000"/>
            <a:headEnd/>
            <a:tailEnd/>
          </a:ln>
          <a:effectLst>
            <a:glow rad="63500">
              <a:schemeClr val="tx1">
                <a:lumMod val="95000"/>
                <a:lumOff val="5000"/>
                <a:alpha val="40000"/>
              </a:schemeClr>
            </a:glow>
            <a:innerShdw blurRad="114300">
              <a:prstClr val="black"/>
            </a:innerShdw>
            <a:reflection blurRad="6350" stA="50000" endA="300" endPos="38500" dist="50800" dir="5400000" sy="-100000" algn="bl" rotWithShape="0"/>
          </a:effectLst>
          <a:scene3d>
            <a:camera prst="perspectiveFront"/>
            <a:lightRig rig="threePt" dir="t"/>
          </a:scene3d>
        </p:spPr>
      </p:pic>
    </p:spTree>
    <p:extLst>
      <p:ext uri="{BB962C8B-B14F-4D97-AF65-F5344CB8AC3E}">
        <p14:creationId xmlns:p14="http://schemas.microsoft.com/office/powerpoint/2010/main" val="2755561072"/>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4)">
                                      <p:cBhvr>
                                        <p:cTn id="7" dur="2000"/>
                                        <p:tgtEl>
                                          <p:spTgt spid="5"/>
                                        </p:tgtEl>
                                      </p:cBhvr>
                                    </p:animEffect>
                                  </p:childTnLst>
                                </p:cTn>
                              </p:par>
                              <p:par>
                                <p:cTn id="8" presetID="21" presetClass="entr" presetSubtype="4"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heel(4)">
                                      <p:cBhvr>
                                        <p:cTn id="10"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0" y="0"/>
            <a:ext cx="9144000" cy="6887980"/>
          </a:xfrm>
          <a:prstGeom prst="rect">
            <a:avLst/>
          </a:prstGeom>
          <a:noFill/>
          <a:ln w="9525">
            <a:noFill/>
            <a:miter lim="800000"/>
            <a:headEnd/>
            <a:tailEnd/>
          </a:ln>
          <a:effectLst/>
        </p:spPr>
      </p:pic>
      <p:sp>
        <p:nvSpPr>
          <p:cNvPr id="3" name="Rectangle 2"/>
          <p:cNvSpPr/>
          <p:nvPr/>
        </p:nvSpPr>
        <p:spPr>
          <a:xfrm>
            <a:off x="0" y="228600"/>
            <a:ext cx="9144000" cy="584775"/>
          </a:xfrm>
          <a:prstGeom prst="rect">
            <a:avLst/>
          </a:prstGeom>
        </p:spPr>
        <p:txBody>
          <a:bodyPr wrap="square">
            <a:spAutoFit/>
          </a:bodyPr>
          <a:lstStyle/>
          <a:p>
            <a:pPr algn="ctr">
              <a:defRPr/>
            </a:pPr>
            <a:r>
              <a:rPr lang="en-US" sz="3200" dirty="0" err="1">
                <a:ln>
                  <a:solidFill>
                    <a:sysClr val="windowText" lastClr="000000"/>
                  </a:solidFill>
                </a:ln>
                <a:solidFill>
                  <a:schemeClr val="accent6">
                    <a:lumMod val="20000"/>
                    <a:lumOff val="80000"/>
                  </a:schemeClr>
                </a:solidFill>
                <a:effectLst>
                  <a:glow rad="101600">
                    <a:prstClr val="black">
                      <a:alpha val="60000"/>
                    </a:prstClr>
                  </a:glow>
                  <a:outerShdw blurRad="38100" dist="38100" dir="2700000" algn="tl">
                    <a:srgbClr val="000000">
                      <a:alpha val="43137"/>
                    </a:srgbClr>
                  </a:outerShdw>
                </a:effectLst>
                <a:latin typeface="Arial Black" pitchFamily="34" charset="0"/>
              </a:rPr>
              <a:t>Pujian</a:t>
            </a:r>
            <a:r>
              <a:rPr lang="en-US" sz="3200" dirty="0">
                <a:ln>
                  <a:solidFill>
                    <a:sysClr val="windowText" lastClr="000000"/>
                  </a:solidFill>
                </a:ln>
                <a:solidFill>
                  <a:schemeClr val="accent6">
                    <a:lumMod val="20000"/>
                    <a:lumOff val="80000"/>
                  </a:schemeClr>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3200" dirty="0" err="1">
                <a:ln>
                  <a:solidFill>
                    <a:sysClr val="windowText" lastClr="000000"/>
                  </a:solidFill>
                </a:ln>
                <a:solidFill>
                  <a:schemeClr val="accent6">
                    <a:lumMod val="20000"/>
                    <a:lumOff val="80000"/>
                  </a:schemeClr>
                </a:solidFill>
                <a:effectLst>
                  <a:glow rad="101600">
                    <a:prstClr val="black">
                      <a:alpha val="60000"/>
                    </a:prstClr>
                  </a:glow>
                  <a:outerShdw blurRad="38100" dist="38100" dir="2700000" algn="tl">
                    <a:srgbClr val="000000">
                      <a:alpha val="43137"/>
                    </a:srgbClr>
                  </a:outerShdw>
                </a:effectLst>
                <a:latin typeface="Arial Black" pitchFamily="34" charset="0"/>
              </a:rPr>
              <a:t>Kepada</a:t>
            </a:r>
            <a:r>
              <a:rPr lang="en-US" sz="3200" dirty="0">
                <a:ln>
                  <a:solidFill>
                    <a:sysClr val="windowText" lastClr="000000"/>
                  </a:solidFill>
                </a:ln>
                <a:solidFill>
                  <a:schemeClr val="accent6">
                    <a:lumMod val="20000"/>
                    <a:lumOff val="80000"/>
                  </a:schemeClr>
                </a:solidFill>
                <a:effectLst>
                  <a:glow rad="101600">
                    <a:prstClr val="black">
                      <a:alpha val="60000"/>
                    </a:prstClr>
                  </a:glow>
                  <a:outerShdw blurRad="38100" dist="38100" dir="2700000" algn="tl">
                    <a:srgbClr val="000000">
                      <a:alpha val="43137"/>
                    </a:srgbClr>
                  </a:outerShdw>
                </a:effectLst>
                <a:latin typeface="Arial Black" pitchFamily="34" charset="0"/>
              </a:rPr>
              <a:t> Allah S.W.T.</a:t>
            </a:r>
          </a:p>
        </p:txBody>
      </p:sp>
      <p:sp>
        <p:nvSpPr>
          <p:cNvPr id="4" name="Rectangle 3"/>
          <p:cNvSpPr/>
          <p:nvPr/>
        </p:nvSpPr>
        <p:spPr>
          <a:xfrm>
            <a:off x="228600" y="1781148"/>
            <a:ext cx="8604448" cy="2215991"/>
          </a:xfrm>
          <a:prstGeom prst="rect">
            <a:avLst/>
          </a:prstGeom>
          <a:solidFill>
            <a:schemeClr val="lt1">
              <a:alpha val="48000"/>
            </a:schemeClr>
          </a:solidFill>
        </p:spPr>
        <p:style>
          <a:lnRef idx="2">
            <a:schemeClr val="accent1"/>
          </a:lnRef>
          <a:fillRef idx="1">
            <a:schemeClr val="lt1"/>
          </a:fillRef>
          <a:effectRef idx="0">
            <a:schemeClr val="accent1"/>
          </a:effectRef>
          <a:fontRef idx="minor">
            <a:schemeClr val="dk1"/>
          </a:fontRef>
        </p:style>
        <p:txBody>
          <a:bodyPr wrap="square">
            <a:spAutoFit/>
          </a:bodyPr>
          <a:lstStyle/>
          <a:p>
            <a:pPr algn="ctr" rtl="1">
              <a:defRPr/>
            </a:pPr>
            <a:r>
              <a:rPr lang="ar-SA" sz="13800" b="1" dirty="0" smtClean="0">
                <a:ln w="3175" cmpd="sng">
                  <a:solidFill>
                    <a:sysClr val="windowText" lastClr="000000"/>
                  </a:solidFill>
                  <a:prstDash val="solid"/>
                </a:ln>
                <a:solidFill>
                  <a:srgbClr val="FFFF00"/>
                </a:solidFill>
                <a:effectLst>
                  <a:glow rad="63500">
                    <a:prstClr val="black">
                      <a:alpha val="40000"/>
                    </a:prstClr>
                  </a:glow>
                  <a:outerShdw blurRad="38100" dist="38100" dir="2700000" algn="tl">
                    <a:srgbClr val="000000">
                      <a:alpha val="43137"/>
                    </a:srgbClr>
                  </a:outerShdw>
                </a:effectLst>
                <a:cs typeface="Traditional Arabic" pitchFamily="2" charset="-78"/>
              </a:rPr>
              <a:t>الْحَمْدُ لِلَّهِ</a:t>
            </a:r>
            <a:endParaRPr lang="en-US" sz="13800" b="1" dirty="0">
              <a:ln w="3175" cmpd="sng">
                <a:solidFill>
                  <a:sysClr val="windowText" lastClr="000000"/>
                </a:solidFill>
                <a:prstDash val="solid"/>
              </a:ln>
              <a:solidFill>
                <a:srgbClr val="FFFF00"/>
              </a:solidFill>
              <a:effectLst>
                <a:glow rad="63500">
                  <a:prstClr val="black">
                    <a:alpha val="40000"/>
                  </a:prstClr>
                </a:glow>
                <a:outerShdw blurRad="38100" dist="38100" dir="2700000" algn="tl">
                  <a:srgbClr val="000000">
                    <a:alpha val="43137"/>
                  </a:srgbClr>
                </a:outerShdw>
              </a:effectLst>
              <a:cs typeface="Traditional Arabic" pitchFamily="2" charset="-78"/>
            </a:endParaRPr>
          </a:p>
        </p:txBody>
      </p:sp>
      <p:sp>
        <p:nvSpPr>
          <p:cNvPr id="5" name="TextBox 4"/>
          <p:cNvSpPr txBox="1"/>
          <p:nvPr/>
        </p:nvSpPr>
        <p:spPr>
          <a:xfrm>
            <a:off x="304800" y="4344650"/>
            <a:ext cx="8572528" cy="1446550"/>
          </a:xfrm>
          <a:prstGeom prst="rect">
            <a:avLst/>
          </a:prstGeom>
          <a:solidFill>
            <a:schemeClr val="bg2">
              <a:lumMod val="75000"/>
            </a:schemeClr>
          </a:solidFill>
          <a:ln w="57150">
            <a:noFill/>
          </a:ln>
        </p:spPr>
        <p:txBody>
          <a:bodyPr wrap="square">
            <a:spAutoFit/>
          </a:bodyPr>
          <a:lstStyle/>
          <a:p>
            <a:pPr algn="ctr">
              <a:defRPr/>
            </a:pPr>
            <a:r>
              <a:rPr lang="en-US" sz="4400" b="1" dirty="0" err="1">
                <a:ln w="28575">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Segala</a:t>
            </a:r>
            <a:r>
              <a:rPr lang="en-US" sz="4400" b="1" dirty="0">
                <a:ln w="28575">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400" b="1" dirty="0" err="1">
                <a:ln w="28575">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puji-pujian</a:t>
            </a:r>
            <a:r>
              <a:rPr lang="en-US" sz="4400" b="1" dirty="0">
                <a:ln w="28575">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400" b="1" dirty="0" err="1">
                <a:ln w="28575">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hanya</a:t>
            </a:r>
            <a:r>
              <a:rPr lang="en-US" sz="4400" b="1" dirty="0">
                <a:ln w="28575">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400" b="1" dirty="0" err="1">
                <a:ln w="28575">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bagi</a:t>
            </a:r>
            <a:r>
              <a:rPr lang="en-US" sz="4400" b="1" dirty="0">
                <a:ln w="28575">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Allah S.W.T</a:t>
            </a:r>
            <a:r>
              <a:rPr lang="en-US" sz="4400" b="1" dirty="0" smtClean="0">
                <a:ln w="28575">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a:t>
            </a:r>
            <a:r>
              <a:rPr lang="ar-SA" sz="4400" b="1" dirty="0" smtClean="0">
                <a:ln w="28575">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rPr>
              <a:t> </a:t>
            </a:r>
            <a:endParaRPr lang="en-US" sz="4400" b="1" dirty="0">
              <a:ln w="28575">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206860866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0" y="0"/>
            <a:ext cx="9144000" cy="6887980"/>
          </a:xfrm>
          <a:prstGeom prst="rect">
            <a:avLst/>
          </a:prstGeom>
          <a:noFill/>
          <a:ln w="9525">
            <a:noFill/>
            <a:miter lim="800000"/>
            <a:headEnd/>
            <a:tailEnd/>
          </a:ln>
          <a:effectLst/>
        </p:spPr>
      </p:pic>
      <p:sp>
        <p:nvSpPr>
          <p:cNvPr id="3" name="Rectangle 2"/>
          <p:cNvSpPr/>
          <p:nvPr/>
        </p:nvSpPr>
        <p:spPr>
          <a:xfrm>
            <a:off x="216024" y="1452736"/>
            <a:ext cx="8676456" cy="2308324"/>
          </a:xfrm>
          <a:prstGeom prst="rect">
            <a:avLst/>
          </a:prstGeom>
          <a:solidFill>
            <a:schemeClr val="lt1">
              <a:alpha val="53000"/>
            </a:schemeClr>
          </a:solidFill>
        </p:spPr>
        <p:style>
          <a:lnRef idx="2">
            <a:schemeClr val="accent1"/>
          </a:lnRef>
          <a:fillRef idx="1">
            <a:schemeClr val="lt1"/>
          </a:fillRef>
          <a:effectRef idx="0">
            <a:schemeClr val="accent1"/>
          </a:effectRef>
          <a:fontRef idx="minor">
            <a:schemeClr val="dk1"/>
          </a:fontRef>
        </p:style>
        <p:txBody>
          <a:bodyPr wrap="square">
            <a:spAutoFit/>
          </a:bodyPr>
          <a:lstStyle/>
          <a:p>
            <a:pPr algn="ctr" rtl="1"/>
            <a:r>
              <a:rPr lang="ar-SA"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وَأَشْهَدُ أَنْ لاَّ إِلَهَ إِلاَّ اللهُ وَحْدَهُ لَا شَرِيْكَ </a:t>
            </a:r>
            <a:r>
              <a:rPr lang="ar-SA" sz="48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لَهُ، </a:t>
            </a:r>
          </a:p>
          <a:p>
            <a:pPr algn="ctr" rtl="1"/>
            <a:r>
              <a:rPr lang="ar-SA" sz="48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وَأَشْهَدُ </a:t>
            </a:r>
            <a:r>
              <a:rPr lang="ar-SA"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أَنَّ مُحَمَّدًا عَبْدُهُ وَرَسُوْلُهُ الْمَبْعُوْثُ رَحْمَةً لِلْعَالَمِيْنَ،</a:t>
            </a:r>
            <a:endParaRPr lang="ms-MY" sz="4800" dirty="0">
              <a:solidFill>
                <a:srgbClr val="FFFF00"/>
              </a:solidFill>
              <a:effectLst>
                <a:glow rad="101600">
                  <a:prstClr val="black">
                    <a:alpha val="60000"/>
                  </a:prstClr>
                </a:glow>
                <a:outerShdw blurRad="38100" dist="38100" dir="2700000" algn="tl">
                  <a:srgbClr val="000000">
                    <a:alpha val="43137"/>
                  </a:srgbClr>
                </a:outerShdw>
              </a:effectLst>
              <a:latin typeface="Traditional Arabic" pitchFamily="18" charset="-78"/>
              <a:cs typeface="Traditional Arabic" pitchFamily="2" charset="-78"/>
            </a:endParaRPr>
          </a:p>
        </p:txBody>
      </p:sp>
      <p:sp>
        <p:nvSpPr>
          <p:cNvPr id="4" name="Rectangle 3"/>
          <p:cNvSpPr/>
          <p:nvPr/>
        </p:nvSpPr>
        <p:spPr>
          <a:xfrm>
            <a:off x="714348" y="228600"/>
            <a:ext cx="7500990" cy="646331"/>
          </a:xfrm>
          <a:prstGeom prst="rect">
            <a:avLst/>
          </a:prstGeom>
        </p:spPr>
        <p:txBody>
          <a:bodyPr wrap="square">
            <a:spAutoFit/>
          </a:bodyPr>
          <a:lstStyle/>
          <a:p>
            <a:pPr algn="ctr">
              <a:defRPr/>
            </a:pPr>
            <a:r>
              <a:rPr lang="en-US" sz="3600" dirty="0" err="1" smtClean="0">
                <a:ln>
                  <a:solidFill>
                    <a:sysClr val="windowText" lastClr="000000"/>
                  </a:solidFill>
                </a:ln>
                <a:solidFill>
                  <a:schemeClr val="accent6">
                    <a:lumMod val="20000"/>
                    <a:lumOff val="80000"/>
                  </a:schemeClr>
                </a:solidFill>
                <a:effectLst>
                  <a:glow rad="101600">
                    <a:prstClr val="black">
                      <a:alpha val="60000"/>
                    </a:prstClr>
                  </a:glow>
                  <a:outerShdw blurRad="38100" dist="38100" dir="2700000" algn="tl">
                    <a:srgbClr val="000000">
                      <a:alpha val="43137"/>
                    </a:srgbClr>
                  </a:outerShdw>
                </a:effectLst>
                <a:latin typeface="Arial Black" pitchFamily="34" charset="0"/>
              </a:rPr>
              <a:t>Syahadah</a:t>
            </a:r>
            <a:endParaRPr lang="en-US" sz="3600" dirty="0">
              <a:ln>
                <a:solidFill>
                  <a:sysClr val="windowText" lastClr="000000"/>
                </a:solidFill>
              </a:ln>
              <a:solidFill>
                <a:schemeClr val="accent6">
                  <a:lumMod val="20000"/>
                  <a:lumOff val="80000"/>
                </a:schemeClr>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
        <p:nvSpPr>
          <p:cNvPr id="5" name="TextBox 4"/>
          <p:cNvSpPr txBox="1"/>
          <p:nvPr/>
        </p:nvSpPr>
        <p:spPr>
          <a:xfrm>
            <a:off x="214282" y="3917071"/>
            <a:ext cx="8643998" cy="2677656"/>
          </a:xfrm>
          <a:prstGeom prst="rect">
            <a:avLst/>
          </a:prstGeom>
          <a:solidFill>
            <a:schemeClr val="bg2">
              <a:lumMod val="75000"/>
            </a:schemeClr>
          </a:solidFill>
          <a:ln w="12700">
            <a:noFill/>
          </a:ln>
        </p:spPr>
        <p:txBody>
          <a:bodyPr wrap="square">
            <a:spAutoFit/>
          </a:bodyPr>
          <a:lstStyle/>
          <a:p>
            <a:pPr algn="ctr">
              <a:defRPr/>
            </a:pPr>
            <a:r>
              <a:rPr lang="en-US" sz="2800" b="1" dirty="0" err="1" smtClean="0">
                <a:ln w="12700">
                  <a:solidFill>
                    <a:schemeClr val="tx1"/>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800" b="1" dirty="0" smtClean="0">
                <a:ln w="12700">
                  <a:solidFill>
                    <a:schemeClr val="tx1"/>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12700">
                  <a:solidFill>
                    <a:schemeClr val="tx1"/>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800" b="1" dirty="0" smtClean="0">
                <a:ln w="12700">
                  <a:solidFill>
                    <a:schemeClr val="tx1"/>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12700">
                  <a:solidFill>
                    <a:schemeClr val="tx1"/>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800" b="1" dirty="0" smtClean="0">
                <a:ln w="12700">
                  <a:solidFill>
                    <a:schemeClr val="tx1"/>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12700">
                  <a:solidFill>
                    <a:schemeClr val="tx1"/>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sesungguhnya</a:t>
            </a:r>
            <a:r>
              <a:rPr lang="en-US" sz="2800" b="1" dirty="0" smtClean="0">
                <a:ln w="12700">
                  <a:solidFill>
                    <a:schemeClr val="tx1"/>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12700">
                  <a:solidFill>
                    <a:schemeClr val="tx1"/>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800" b="1" dirty="0" smtClean="0">
                <a:ln w="12700">
                  <a:solidFill>
                    <a:schemeClr val="tx1"/>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12700">
                  <a:solidFill>
                    <a:schemeClr val="tx1"/>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tuhan</a:t>
            </a:r>
            <a:r>
              <a:rPr lang="en-US" sz="2800" b="1" dirty="0" smtClean="0">
                <a:ln w="12700">
                  <a:solidFill>
                    <a:schemeClr val="tx1"/>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12700">
                  <a:solidFill>
                    <a:schemeClr val="tx1"/>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melainkan</a:t>
            </a:r>
            <a:r>
              <a:rPr lang="en-US" sz="2800" b="1" dirty="0" smtClean="0">
                <a:ln w="12700">
                  <a:solidFill>
                    <a:schemeClr val="tx1"/>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Allah yang </a:t>
            </a:r>
            <a:r>
              <a:rPr lang="en-US" sz="2800" b="1" dirty="0" err="1" smtClean="0">
                <a:ln w="12700">
                  <a:solidFill>
                    <a:schemeClr val="tx1"/>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Maha</a:t>
            </a:r>
            <a:r>
              <a:rPr lang="en-US" sz="2800" b="1" dirty="0" smtClean="0">
                <a:ln w="12700">
                  <a:solidFill>
                    <a:schemeClr val="tx1"/>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12700">
                  <a:solidFill>
                    <a:schemeClr val="tx1"/>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Esa</a:t>
            </a:r>
            <a:r>
              <a:rPr lang="en-US" sz="2800" b="1" dirty="0" smtClean="0">
                <a:ln w="12700">
                  <a:solidFill>
                    <a:schemeClr val="tx1"/>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12700">
                  <a:solidFill>
                    <a:schemeClr val="tx1"/>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800" b="1" dirty="0" smtClean="0">
                <a:ln w="12700">
                  <a:solidFill>
                    <a:schemeClr val="tx1"/>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12700">
                  <a:solidFill>
                    <a:schemeClr val="tx1"/>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sekutu</a:t>
            </a:r>
            <a:r>
              <a:rPr lang="en-US" sz="2800" b="1" dirty="0" smtClean="0">
                <a:ln w="12700">
                  <a:solidFill>
                    <a:schemeClr val="tx1"/>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12700">
                  <a:solidFill>
                    <a:schemeClr val="tx1"/>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bagiNya</a:t>
            </a:r>
            <a:r>
              <a:rPr lang="en-US" sz="2800" b="1" dirty="0" smtClean="0">
                <a:ln w="12700">
                  <a:solidFill>
                    <a:schemeClr val="tx1"/>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12700">
                  <a:solidFill>
                    <a:schemeClr val="tx1"/>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800" b="1" dirty="0" smtClean="0">
                <a:ln w="12700">
                  <a:solidFill>
                    <a:schemeClr val="tx1"/>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12700">
                  <a:solidFill>
                    <a:schemeClr val="tx1"/>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juga</a:t>
            </a:r>
            <a:r>
              <a:rPr lang="en-US" sz="2800" b="1" dirty="0" smtClean="0">
                <a:ln w="12700">
                  <a:solidFill>
                    <a:schemeClr val="tx1"/>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12700">
                  <a:solidFill>
                    <a:schemeClr val="tx1"/>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800" b="1" dirty="0" smtClean="0">
                <a:ln w="12700">
                  <a:solidFill>
                    <a:schemeClr val="tx1"/>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12700">
                  <a:solidFill>
                    <a:schemeClr val="tx1"/>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800" b="1" dirty="0" smtClean="0">
                <a:ln w="12700">
                  <a:solidFill>
                    <a:schemeClr val="tx1"/>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12700">
                  <a:solidFill>
                    <a:schemeClr val="tx1"/>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800" b="1" dirty="0" smtClean="0">
                <a:ln w="12700">
                  <a:solidFill>
                    <a:schemeClr val="tx1"/>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12700">
                  <a:solidFill>
                    <a:schemeClr val="tx1"/>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nabi</a:t>
            </a:r>
            <a:r>
              <a:rPr lang="en-US" sz="2800" b="1" dirty="0" smtClean="0">
                <a:ln w="12700">
                  <a:solidFill>
                    <a:schemeClr val="tx1"/>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Muhammad S.A.W </a:t>
            </a:r>
            <a:r>
              <a:rPr lang="en-US" sz="2800" b="1" dirty="0" err="1" smtClean="0">
                <a:ln w="12700">
                  <a:solidFill>
                    <a:schemeClr val="tx1"/>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adalah</a:t>
            </a:r>
            <a:r>
              <a:rPr lang="en-US" sz="2800" b="1" dirty="0" smtClean="0">
                <a:ln w="12700">
                  <a:solidFill>
                    <a:schemeClr val="tx1"/>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12700">
                  <a:solidFill>
                    <a:schemeClr val="tx1"/>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RasulNya</a:t>
            </a:r>
            <a:r>
              <a:rPr lang="en-US" sz="2800" b="1" dirty="0" smtClean="0">
                <a:ln w="12700">
                  <a:solidFill>
                    <a:schemeClr val="tx1"/>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yang </a:t>
            </a:r>
            <a:r>
              <a:rPr lang="en-US" sz="2800" b="1" dirty="0" err="1" smtClean="0">
                <a:ln w="12700">
                  <a:solidFill>
                    <a:schemeClr val="tx1"/>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membawa</a:t>
            </a:r>
            <a:r>
              <a:rPr lang="en-US" sz="2800" b="1" dirty="0">
                <a:ln w="12700">
                  <a:solidFill>
                    <a:schemeClr val="tx1"/>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12700">
                  <a:solidFill>
                    <a:schemeClr val="tx1"/>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rahmat</a:t>
            </a:r>
            <a:r>
              <a:rPr lang="en-US" sz="2800" b="1" dirty="0" smtClean="0">
                <a:ln w="12700">
                  <a:solidFill>
                    <a:schemeClr val="tx1"/>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12700">
                  <a:solidFill>
                    <a:schemeClr val="tx1"/>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untuk</a:t>
            </a:r>
            <a:r>
              <a:rPr lang="en-US" sz="2800" b="1" dirty="0" smtClean="0">
                <a:ln w="12700">
                  <a:solidFill>
                    <a:schemeClr val="tx1"/>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12700">
                  <a:solidFill>
                    <a:schemeClr val="tx1"/>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sekalian</a:t>
            </a:r>
            <a:r>
              <a:rPr lang="en-US" sz="2800" b="1" dirty="0" smtClean="0">
                <a:ln w="12700">
                  <a:solidFill>
                    <a:schemeClr val="tx1"/>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12700">
                  <a:solidFill>
                    <a:schemeClr val="tx1"/>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alam</a:t>
            </a:r>
            <a:r>
              <a:rPr lang="en-US" sz="2800" b="1" dirty="0" smtClean="0">
                <a:ln w="12700">
                  <a:solidFill>
                    <a:schemeClr val="tx1"/>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t>
            </a:r>
            <a:endParaRPr lang="en-US" sz="2800" b="1" dirty="0">
              <a:ln w="12700">
                <a:solidFill>
                  <a:schemeClr val="tx1"/>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206860866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0" y="0"/>
            <a:ext cx="9144000" cy="6887980"/>
          </a:xfrm>
          <a:prstGeom prst="rect">
            <a:avLst/>
          </a:prstGeom>
          <a:noFill/>
          <a:ln w="9525">
            <a:noFill/>
            <a:miter lim="800000"/>
            <a:headEnd/>
            <a:tailEnd/>
          </a:ln>
          <a:effectLst/>
        </p:spPr>
      </p:pic>
      <p:sp>
        <p:nvSpPr>
          <p:cNvPr id="3" name="Rectangle 2"/>
          <p:cNvSpPr/>
          <p:nvPr/>
        </p:nvSpPr>
        <p:spPr>
          <a:xfrm>
            <a:off x="249084" y="1754921"/>
            <a:ext cx="8715404" cy="1754326"/>
          </a:xfrm>
          <a:prstGeom prst="rect">
            <a:avLst/>
          </a:prstGeom>
          <a:solidFill>
            <a:schemeClr val="lt1">
              <a:alpha val="50000"/>
            </a:schemeClr>
          </a:solidFill>
        </p:spPr>
        <p:style>
          <a:lnRef idx="2">
            <a:schemeClr val="accent1"/>
          </a:lnRef>
          <a:fillRef idx="1">
            <a:schemeClr val="lt1"/>
          </a:fillRef>
          <a:effectRef idx="0">
            <a:schemeClr val="accent1"/>
          </a:effectRef>
          <a:fontRef idx="minor">
            <a:schemeClr val="dk1"/>
          </a:fontRef>
        </p:style>
        <p:txBody>
          <a:bodyPr wrap="square">
            <a:spAutoFit/>
          </a:bodyPr>
          <a:lstStyle/>
          <a:p>
            <a:pPr algn="ctr" rtl="1"/>
            <a:r>
              <a:rPr lang="ar-SA" sz="5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صَلِّ وَسَلِّمْ عَلَى سَيِّدَنَا</a:t>
            </a:r>
            <a:r>
              <a:rPr lang="en-US" sz="5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 </a:t>
            </a:r>
            <a:r>
              <a:rPr lang="ar-SA" sz="5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مُحَمَّدٍ </a:t>
            </a:r>
            <a:endParaRPr lang="en-US" sz="5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rtl="1"/>
            <a:r>
              <a:rPr lang="ar-SA" sz="5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وَعَلَى آلِهِ وَأَصْحَابِهِ أَجْمَعِينَ.</a:t>
            </a:r>
            <a:endParaRPr lang="ms-MY" sz="5400" dirty="0">
              <a:solidFill>
                <a:srgbClr val="FFFF00"/>
              </a:solidFill>
              <a:effectLst>
                <a:glow rad="101600">
                  <a:prstClr val="black">
                    <a:alpha val="60000"/>
                  </a:prstClr>
                </a:glow>
                <a:outerShdw blurRad="38100" dist="38100" dir="2700000" algn="tl">
                  <a:srgbClr val="000000">
                    <a:alpha val="43137"/>
                  </a:srgbClr>
                </a:outerShdw>
              </a:effectLst>
              <a:latin typeface="Traditional Arabic" pitchFamily="2" charset="-78"/>
              <a:cs typeface="Traditional Arabic" pitchFamily="2" charset="-78"/>
            </a:endParaRPr>
          </a:p>
        </p:txBody>
      </p:sp>
      <p:sp>
        <p:nvSpPr>
          <p:cNvPr id="4" name="TextBox 3"/>
          <p:cNvSpPr txBox="1"/>
          <p:nvPr/>
        </p:nvSpPr>
        <p:spPr>
          <a:xfrm>
            <a:off x="428596" y="3822918"/>
            <a:ext cx="8286808" cy="1815882"/>
          </a:xfrm>
          <a:prstGeom prst="rect">
            <a:avLst/>
          </a:prstGeom>
          <a:solidFill>
            <a:schemeClr val="bg2">
              <a:lumMod val="75000"/>
            </a:schemeClr>
          </a:solidFill>
          <a:ln w="57150">
            <a:noFill/>
          </a:ln>
        </p:spPr>
        <p:txBody>
          <a:bodyPr wrap="square">
            <a:spAutoFit/>
          </a:bodyPr>
          <a:lstStyle/>
          <a:p>
            <a:pPr algn="ctr">
              <a:defRPr/>
            </a:pPr>
            <a:r>
              <a:rPr lang="en-US" sz="2800" dirty="0" err="1"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Ya</a:t>
            </a:r>
            <a:r>
              <a:rPr lang="en-US" sz="2800" dirty="0"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Allah, </a:t>
            </a:r>
            <a:r>
              <a:rPr lang="en-US" sz="2800" dirty="0" err="1"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cucurilah</a:t>
            </a:r>
            <a:r>
              <a:rPr lang="en-US" sz="2800" dirty="0"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rahmat</a:t>
            </a:r>
            <a:r>
              <a:rPr lang="en-US" sz="2800" dirty="0"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sejahtera</a:t>
            </a:r>
            <a:r>
              <a:rPr lang="en-US" sz="2800" dirty="0"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800" dirty="0"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800" dirty="0"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hambaMu</a:t>
            </a:r>
            <a:r>
              <a:rPr lang="en-US" sz="2800" dirty="0"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rasulMu</a:t>
            </a:r>
            <a:r>
              <a:rPr lang="en-US" sz="2800" dirty="0"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Nabi</a:t>
            </a:r>
            <a:r>
              <a:rPr lang="en-US" sz="2800" dirty="0"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Muhammad S.A.W </a:t>
            </a:r>
            <a:r>
              <a:rPr lang="en-US" sz="2800" dirty="0" err="1"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800" dirty="0"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800" dirty="0"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keluarganya</a:t>
            </a:r>
            <a:r>
              <a:rPr lang="en-US" sz="2800" dirty="0"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para</a:t>
            </a:r>
            <a:r>
              <a:rPr lang="en-US" sz="2800" dirty="0"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sahabatnya</a:t>
            </a:r>
            <a:r>
              <a:rPr lang="en-US" sz="2800" dirty="0"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
            </a:r>
            <a:endParaRPr lang="en-US" sz="2800" dirty="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p:txBody>
      </p:sp>
      <p:sp>
        <p:nvSpPr>
          <p:cNvPr id="5" name="Rectangle 4"/>
          <p:cNvSpPr/>
          <p:nvPr/>
        </p:nvSpPr>
        <p:spPr>
          <a:xfrm>
            <a:off x="251520" y="106868"/>
            <a:ext cx="8678198" cy="954107"/>
          </a:xfrm>
          <a:prstGeom prst="rect">
            <a:avLst/>
          </a:prstGeom>
        </p:spPr>
        <p:txBody>
          <a:bodyPr wrap="square">
            <a:spAutoFit/>
          </a:bodyPr>
          <a:lstStyle/>
          <a:p>
            <a:pPr algn="ctr">
              <a:defRPr/>
            </a:pPr>
            <a:r>
              <a:rPr lang="en-US" sz="2800" dirty="0" err="1" smtClean="0">
                <a:ln>
                  <a:solidFill>
                    <a:sysClr val="windowText" lastClr="000000"/>
                  </a:solidFill>
                </a:ln>
                <a:solidFill>
                  <a:schemeClr val="accent6">
                    <a:lumMod val="20000"/>
                    <a:lumOff val="80000"/>
                  </a:schemeClr>
                </a:solidFill>
                <a:effectLst>
                  <a:glow rad="101600">
                    <a:prstClr val="black">
                      <a:alpha val="60000"/>
                    </a:prstClr>
                  </a:glow>
                  <a:outerShdw blurRad="38100" dist="38100" dir="2700000" algn="tl">
                    <a:srgbClr val="000000">
                      <a:alpha val="43137"/>
                    </a:srgbClr>
                  </a:outerShdw>
                </a:effectLst>
                <a:latin typeface="Arial Black" pitchFamily="34" charset="0"/>
              </a:rPr>
              <a:t>Selawat</a:t>
            </a:r>
            <a:r>
              <a:rPr lang="en-US" sz="2800" dirty="0" smtClean="0">
                <a:ln>
                  <a:solidFill>
                    <a:sysClr val="windowText" lastClr="000000"/>
                  </a:solidFill>
                </a:ln>
                <a:solidFill>
                  <a:schemeClr val="accent6">
                    <a:lumMod val="20000"/>
                    <a:lumOff val="80000"/>
                  </a:schemeClr>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accent6">
                    <a:lumMod val="20000"/>
                    <a:lumOff val="80000"/>
                  </a:schemeClr>
                </a:solidFill>
                <a:effectLst>
                  <a:glow rad="101600">
                    <a:prstClr val="black">
                      <a:alpha val="60000"/>
                    </a:prstClr>
                  </a:glow>
                  <a:outerShdw blurRad="38100" dist="38100" dir="2700000" algn="tl">
                    <a:srgbClr val="000000">
                      <a:alpha val="43137"/>
                    </a:srgbClr>
                  </a:outerShdw>
                </a:effectLst>
                <a:latin typeface="Arial Black" pitchFamily="34" charset="0"/>
              </a:rPr>
              <a:t>Ke</a:t>
            </a:r>
            <a:r>
              <a:rPr lang="en-US" sz="2800" dirty="0" smtClean="0">
                <a:ln>
                  <a:solidFill>
                    <a:sysClr val="windowText" lastClr="000000"/>
                  </a:solidFill>
                </a:ln>
                <a:solidFill>
                  <a:schemeClr val="accent6">
                    <a:lumMod val="20000"/>
                    <a:lumOff val="80000"/>
                  </a:schemeClr>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accent6">
                    <a:lumMod val="20000"/>
                    <a:lumOff val="80000"/>
                  </a:schemeClr>
                </a:solidFill>
                <a:effectLst>
                  <a:glow rad="101600">
                    <a:prstClr val="black">
                      <a:alpha val="60000"/>
                    </a:prstClr>
                  </a:glow>
                  <a:outerShdw blurRad="38100" dist="38100" dir="2700000" algn="tl">
                    <a:srgbClr val="000000">
                      <a:alpha val="43137"/>
                    </a:srgbClr>
                  </a:outerShdw>
                </a:effectLst>
                <a:latin typeface="Arial Black" pitchFamily="34" charset="0"/>
              </a:rPr>
              <a:t>Atas</a:t>
            </a:r>
            <a:r>
              <a:rPr lang="en-US" sz="2800" dirty="0" smtClean="0">
                <a:ln>
                  <a:solidFill>
                    <a:sysClr val="windowText" lastClr="000000"/>
                  </a:solidFill>
                </a:ln>
                <a:solidFill>
                  <a:schemeClr val="accent6">
                    <a:lumMod val="20000"/>
                    <a:lumOff val="80000"/>
                  </a:schemeClr>
                </a:solidFill>
                <a:effectLst>
                  <a:glow rad="101600">
                    <a:prstClr val="black">
                      <a:alpha val="60000"/>
                    </a:prstClr>
                  </a:glow>
                  <a:outerShdw blurRad="38100" dist="38100" dir="2700000" algn="tl">
                    <a:srgbClr val="000000">
                      <a:alpha val="43137"/>
                    </a:srgbClr>
                  </a:outerShdw>
                </a:effectLst>
                <a:latin typeface="Arial Black" pitchFamily="34" charset="0"/>
              </a:rPr>
              <a:t> </a:t>
            </a:r>
          </a:p>
          <a:p>
            <a:pPr algn="ctr">
              <a:defRPr/>
            </a:pPr>
            <a:r>
              <a:rPr lang="en-US" sz="2800" dirty="0" err="1" smtClean="0">
                <a:ln>
                  <a:solidFill>
                    <a:sysClr val="windowText" lastClr="000000"/>
                  </a:solidFill>
                </a:ln>
                <a:solidFill>
                  <a:schemeClr val="accent6">
                    <a:lumMod val="20000"/>
                    <a:lumOff val="80000"/>
                  </a:schemeClr>
                </a:solidFill>
                <a:effectLst>
                  <a:glow rad="101600">
                    <a:prstClr val="black">
                      <a:alpha val="60000"/>
                    </a:prstClr>
                  </a:glow>
                  <a:outerShdw blurRad="38100" dist="38100" dir="2700000" algn="tl">
                    <a:srgbClr val="000000">
                      <a:alpha val="43137"/>
                    </a:srgbClr>
                  </a:outerShdw>
                </a:effectLst>
                <a:latin typeface="Arial Black" pitchFamily="34" charset="0"/>
              </a:rPr>
              <a:t>Nabi</a:t>
            </a:r>
            <a:r>
              <a:rPr lang="en-US" sz="2800" dirty="0" smtClean="0">
                <a:ln>
                  <a:solidFill>
                    <a:sysClr val="windowText" lastClr="000000"/>
                  </a:solidFill>
                </a:ln>
                <a:solidFill>
                  <a:schemeClr val="accent6">
                    <a:lumMod val="20000"/>
                    <a:lumOff val="80000"/>
                  </a:schemeClr>
                </a:solidFill>
                <a:effectLst>
                  <a:glow rad="101600">
                    <a:prstClr val="black">
                      <a:alpha val="60000"/>
                    </a:prstClr>
                  </a:glow>
                  <a:outerShdw blurRad="38100" dist="38100" dir="2700000" algn="tl">
                    <a:srgbClr val="000000">
                      <a:alpha val="43137"/>
                    </a:srgbClr>
                  </a:outerShdw>
                </a:effectLst>
                <a:latin typeface="Arial Black" pitchFamily="34" charset="0"/>
              </a:rPr>
              <a:t> Muhammad S.A.W</a:t>
            </a:r>
            <a:endParaRPr lang="en-US" sz="2800" dirty="0">
              <a:ln>
                <a:solidFill>
                  <a:sysClr val="windowText" lastClr="000000"/>
                </a:solidFill>
              </a:ln>
              <a:solidFill>
                <a:schemeClr val="accent6">
                  <a:lumMod val="20000"/>
                  <a:lumOff val="80000"/>
                </a:schemeClr>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206860866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0" y="0"/>
            <a:ext cx="9144000" cy="6887980"/>
          </a:xfrm>
          <a:prstGeom prst="rect">
            <a:avLst/>
          </a:prstGeom>
          <a:noFill/>
          <a:ln w="9525">
            <a:noFill/>
            <a:miter lim="800000"/>
            <a:headEnd/>
            <a:tailEnd/>
          </a:ln>
          <a:effectLst/>
        </p:spPr>
      </p:pic>
      <p:sp>
        <p:nvSpPr>
          <p:cNvPr id="3" name="Rectangle 2"/>
          <p:cNvSpPr/>
          <p:nvPr/>
        </p:nvSpPr>
        <p:spPr>
          <a:xfrm>
            <a:off x="804810" y="237120"/>
            <a:ext cx="7500990" cy="584775"/>
          </a:xfrm>
          <a:prstGeom prst="rect">
            <a:avLst/>
          </a:prstGeom>
        </p:spPr>
        <p:txBody>
          <a:bodyPr wrap="square">
            <a:spAutoFit/>
          </a:bodyPr>
          <a:lstStyle/>
          <a:p>
            <a:pPr algn="ctr">
              <a:defRPr/>
            </a:pPr>
            <a:r>
              <a:rPr lang="en-US" sz="3200" dirty="0" err="1" smtClean="0">
                <a:ln>
                  <a:solidFill>
                    <a:sysClr val="windowText" lastClr="000000"/>
                  </a:solidFill>
                </a:ln>
                <a:solidFill>
                  <a:schemeClr val="accent6">
                    <a:lumMod val="20000"/>
                    <a:lumOff val="80000"/>
                  </a:schemeClr>
                </a:solidFill>
                <a:effectLst>
                  <a:glow rad="101600">
                    <a:prstClr val="black">
                      <a:alpha val="60000"/>
                    </a:prstClr>
                  </a:glow>
                  <a:outerShdw blurRad="38100" dist="38100" dir="2700000" algn="tl">
                    <a:srgbClr val="000000">
                      <a:alpha val="43137"/>
                    </a:srgbClr>
                  </a:outerShdw>
                </a:effectLst>
                <a:latin typeface="Arial Black" pitchFamily="34" charset="0"/>
              </a:rPr>
              <a:t>Pesanan</a:t>
            </a:r>
            <a:r>
              <a:rPr lang="en-US" sz="3200" dirty="0" smtClean="0">
                <a:ln>
                  <a:solidFill>
                    <a:sysClr val="windowText" lastClr="000000"/>
                  </a:solidFill>
                </a:ln>
                <a:solidFill>
                  <a:schemeClr val="accent6">
                    <a:lumMod val="20000"/>
                    <a:lumOff val="80000"/>
                  </a:schemeClr>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3200" dirty="0" err="1" smtClean="0">
                <a:ln>
                  <a:solidFill>
                    <a:sysClr val="windowText" lastClr="000000"/>
                  </a:solidFill>
                </a:ln>
                <a:solidFill>
                  <a:schemeClr val="accent6">
                    <a:lumMod val="20000"/>
                    <a:lumOff val="80000"/>
                  </a:schemeClr>
                </a:solidFill>
                <a:effectLst>
                  <a:glow rad="101600">
                    <a:prstClr val="black">
                      <a:alpha val="60000"/>
                    </a:prstClr>
                  </a:glow>
                  <a:outerShdw blurRad="38100" dist="38100" dir="2700000" algn="tl">
                    <a:srgbClr val="000000">
                      <a:alpha val="43137"/>
                    </a:srgbClr>
                  </a:outerShdw>
                </a:effectLst>
                <a:latin typeface="Arial Black" pitchFamily="34" charset="0"/>
              </a:rPr>
              <a:t>Taqwa</a:t>
            </a:r>
            <a:endParaRPr lang="en-US" sz="3200" dirty="0">
              <a:ln>
                <a:solidFill>
                  <a:sysClr val="windowText" lastClr="000000"/>
                </a:solidFill>
              </a:ln>
              <a:solidFill>
                <a:schemeClr val="accent6">
                  <a:lumMod val="20000"/>
                  <a:lumOff val="80000"/>
                </a:schemeClr>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
        <p:nvSpPr>
          <p:cNvPr id="4" name="Rectangle 3"/>
          <p:cNvSpPr/>
          <p:nvPr/>
        </p:nvSpPr>
        <p:spPr>
          <a:xfrm>
            <a:off x="179512" y="1677280"/>
            <a:ext cx="8783960" cy="1631216"/>
          </a:xfrm>
          <a:prstGeom prst="rect">
            <a:avLst/>
          </a:prstGeom>
          <a:solidFill>
            <a:schemeClr val="lt1">
              <a:alpha val="55000"/>
            </a:schemeClr>
          </a:solidFill>
        </p:spPr>
        <p:style>
          <a:lnRef idx="2">
            <a:schemeClr val="accent1"/>
          </a:lnRef>
          <a:fillRef idx="1">
            <a:schemeClr val="lt1"/>
          </a:fillRef>
          <a:effectRef idx="0">
            <a:schemeClr val="accent1"/>
          </a:effectRef>
          <a:fontRef idx="minor">
            <a:schemeClr val="dk1"/>
          </a:fontRef>
        </p:style>
        <p:txBody>
          <a:bodyPr wrap="square">
            <a:spAutoFit/>
          </a:bodyPr>
          <a:lstStyle/>
          <a:p>
            <a:pPr algn="ctr" rtl="1"/>
            <a:r>
              <a:rPr lang="ar-EG" sz="50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اتَّقُوْا اللهَ، وَأُوْصِيْكُمْ وَاِيَّايَ بِتَقْوَى اللهِ، </a:t>
            </a:r>
            <a:endParaRPr lang="ar-SA" sz="5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a:p>
            <a:pPr algn="ctr" rtl="1"/>
            <a:r>
              <a:rPr lang="ar-EG" sz="5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فَإِنَّ </a:t>
            </a:r>
            <a:r>
              <a:rPr lang="ar-EG" sz="50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اللهَ يُحِبُّ الْمُتَّقِيْنَ.</a:t>
            </a:r>
            <a:endParaRPr lang="ms-MY" sz="5000" b="1" dirty="0">
              <a:ln>
                <a:solidFill>
                  <a:srgbClr val="FFC000"/>
                </a:solidFill>
              </a:ln>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endParaRPr>
          </a:p>
        </p:txBody>
      </p:sp>
      <p:sp>
        <p:nvSpPr>
          <p:cNvPr id="5" name="TextBox 4"/>
          <p:cNvSpPr txBox="1"/>
          <p:nvPr/>
        </p:nvSpPr>
        <p:spPr>
          <a:xfrm>
            <a:off x="304800" y="3746718"/>
            <a:ext cx="8458200" cy="1815882"/>
          </a:xfrm>
          <a:prstGeom prst="rect">
            <a:avLst/>
          </a:prstGeom>
          <a:solidFill>
            <a:schemeClr val="bg2">
              <a:lumMod val="75000"/>
            </a:schemeClr>
          </a:solidFill>
          <a:ln w="9525">
            <a:noFill/>
          </a:ln>
        </p:spPr>
        <p:txBody>
          <a:bodyPr wrap="square">
            <a:spAutoFit/>
          </a:bodyPr>
          <a:lstStyle/>
          <a:p>
            <a:pPr algn="ctr">
              <a:defRPr/>
            </a:pPr>
            <a:r>
              <a:rPr lang="sv-SE" sz="2800" b="1" dirty="0" smtClean="0">
                <a:ln w="19050" cmpd="sng">
                  <a:solidFill>
                    <a:schemeClr val="tx1"/>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Bertakwa kepada Allah, </a:t>
            </a:r>
            <a:r>
              <a:rPr lang="sv-SE" sz="2800" b="1" dirty="0">
                <a:ln w="19050" cmpd="sng">
                  <a:solidFill>
                    <a:schemeClr val="tx1"/>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dan saya </a:t>
            </a:r>
            <a:r>
              <a:rPr lang="sv-SE" sz="2800" b="1" dirty="0" smtClean="0">
                <a:ln w="19050" cmpd="sng">
                  <a:solidFill>
                    <a:schemeClr val="tx1"/>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mengajak kepada semua untuk bertakwa kepada Allah</a:t>
            </a:r>
            <a:r>
              <a:rPr lang="sv-SE" sz="2800" b="1" dirty="0">
                <a:ln w="19050" cmpd="sng">
                  <a:solidFill>
                    <a:schemeClr val="tx1"/>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sv-SE" sz="2800" b="1" dirty="0" smtClean="0">
                <a:ln w="19050" cmpd="sng">
                  <a:solidFill>
                    <a:schemeClr val="tx1"/>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sesungguhnya Allah </a:t>
            </a:r>
            <a:r>
              <a:rPr lang="sv-SE" sz="2800" b="1" dirty="0">
                <a:ln w="19050" cmpd="sng">
                  <a:solidFill>
                    <a:schemeClr val="tx1"/>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mengasihi orang yang </a:t>
            </a:r>
            <a:r>
              <a:rPr lang="sv-SE" sz="2800" b="1" dirty="0" smtClean="0">
                <a:ln w="19050" cmpd="sng">
                  <a:solidFill>
                    <a:schemeClr val="tx1"/>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soleh.</a:t>
            </a:r>
            <a:endParaRPr lang="en-US" sz="2800" b="1" dirty="0">
              <a:ln w="19050" cmpd="sng">
                <a:solidFill>
                  <a:schemeClr val="tx1"/>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206860866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3" cstate="print"/>
          <a:srcRect/>
          <a:stretch>
            <a:fillRect/>
          </a:stretch>
        </p:blipFill>
        <p:spPr bwMode="auto">
          <a:xfrm>
            <a:off x="179512" y="1143000"/>
            <a:ext cx="8830566" cy="3212412"/>
          </a:xfrm>
          <a:prstGeom prst="rect">
            <a:avLst/>
          </a:prstGeom>
          <a:noFill/>
          <a:ln w="9525">
            <a:noFill/>
            <a:miter lim="800000"/>
            <a:headEnd/>
            <a:tailEnd/>
          </a:ln>
        </p:spPr>
      </p:pic>
      <p:sp>
        <p:nvSpPr>
          <p:cNvPr id="6" name="TextBox 5"/>
          <p:cNvSpPr txBox="1"/>
          <p:nvPr/>
        </p:nvSpPr>
        <p:spPr>
          <a:xfrm>
            <a:off x="5724128" y="3638490"/>
            <a:ext cx="3384260" cy="400110"/>
          </a:xfrm>
          <a:prstGeom prst="rect">
            <a:avLst/>
          </a:prstGeom>
          <a:noFill/>
        </p:spPr>
        <p:txBody>
          <a:bodyPr wrap="none">
            <a:spAutoFit/>
          </a:bodyPr>
          <a:lstStyle/>
          <a:p>
            <a:pPr algn="ctr">
              <a:defRPr/>
            </a:pP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Surah</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Al-</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Ahzab</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 </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Ayat</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56)</a:t>
            </a:r>
          </a:p>
        </p:txBody>
      </p:sp>
      <p:sp>
        <p:nvSpPr>
          <p:cNvPr id="7" name="Rectangle 6"/>
          <p:cNvSpPr/>
          <p:nvPr/>
        </p:nvSpPr>
        <p:spPr>
          <a:xfrm>
            <a:off x="142844" y="4168676"/>
            <a:ext cx="8929654" cy="2308324"/>
          </a:xfrm>
          <a:prstGeom prst="rect">
            <a:avLst/>
          </a:prstGeom>
          <a:solidFill>
            <a:schemeClr val="bg2">
              <a:lumMod val="75000"/>
            </a:schemeClr>
          </a:solidFill>
        </p:spPr>
        <p:txBody>
          <a:bodyPr wrap="square">
            <a:spAutoFit/>
          </a:bodyPr>
          <a:lstStyle/>
          <a:p>
            <a:pPr algn="ctr">
              <a:defRPr/>
            </a:pPr>
            <a:r>
              <a:rPr lang="en-US" sz="2400" b="1" dirty="0">
                <a:ln>
                  <a:solidFill>
                    <a:prstClr val="black"/>
                  </a:solidFill>
                </a:ln>
                <a:solidFill>
                  <a:schemeClr val="bg1"/>
                </a:solidFill>
                <a:effectLst>
                  <a:glow rad="101600">
                    <a:prstClr val="black">
                      <a:alpha val="60000"/>
                    </a:prstClr>
                  </a:glow>
                  <a:outerShdw blurRad="38100" dist="38100" dir="2700000" algn="tl">
                    <a:srgbClr val="000000"/>
                  </a:outerShdw>
                </a:effectLst>
                <a:latin typeface="Arial Black" pitchFamily="34" charset="0"/>
                <a:cs typeface="Arial" charset="0"/>
              </a:rPr>
              <a:t>“</a:t>
            </a:r>
            <a:r>
              <a:rPr lang="en-US" sz="2400" b="1" dirty="0" err="1">
                <a:ln>
                  <a:solidFill>
                    <a:prstClr val="black"/>
                  </a:solidFill>
                </a:ln>
                <a:solidFill>
                  <a:schemeClr val="bg1"/>
                </a:solidFill>
                <a:effectLst>
                  <a:glow rad="101600">
                    <a:prstClr val="black">
                      <a:alpha val="60000"/>
                    </a:prstClr>
                  </a:glow>
                  <a:outerShdw blurRad="38100" dist="38100" dir="2700000" algn="tl">
                    <a:srgbClr val="000000"/>
                  </a:outerShdw>
                </a:effectLst>
                <a:latin typeface="Arial Black" pitchFamily="34" charset="0"/>
                <a:cs typeface="Arial" charset="0"/>
              </a:rPr>
              <a:t>Sesungguhnya</a:t>
            </a:r>
            <a:r>
              <a:rPr lang="en-US" sz="2400" b="1" dirty="0">
                <a:ln>
                  <a:solidFill>
                    <a:prstClr val="black"/>
                  </a:solidFill>
                </a:ln>
                <a:solidFill>
                  <a:schemeClr val="bg1"/>
                </a:solidFill>
                <a:effectLst>
                  <a:glow rad="101600">
                    <a:prstClr val="black">
                      <a:alpha val="60000"/>
                    </a:prstClr>
                  </a:glow>
                  <a:outerShdw blurRad="38100" dist="38100" dir="2700000" algn="tl">
                    <a:srgbClr val="000000"/>
                  </a:outerShdw>
                </a:effectLst>
                <a:latin typeface="Arial Black" pitchFamily="34" charset="0"/>
                <a:cs typeface="Arial" charset="0"/>
              </a:rPr>
              <a:t> Allah </a:t>
            </a:r>
            <a:r>
              <a:rPr lang="en-US" sz="2400" b="1" dirty="0" err="1">
                <a:ln>
                  <a:solidFill>
                    <a:prstClr val="black"/>
                  </a:solidFill>
                </a:ln>
                <a:solidFill>
                  <a:schemeClr val="bg1"/>
                </a:solidFill>
                <a:effectLst>
                  <a:glow rad="101600">
                    <a:prstClr val="black">
                      <a:alpha val="60000"/>
                    </a:prstClr>
                  </a:glow>
                  <a:outerShdw blurRad="38100" dist="38100" dir="2700000" algn="tl">
                    <a:srgbClr val="000000"/>
                  </a:outerShdw>
                </a:effectLst>
                <a:latin typeface="Arial Black" pitchFamily="34" charset="0"/>
                <a:cs typeface="Arial" charset="0"/>
              </a:rPr>
              <a:t>Taala</a:t>
            </a:r>
            <a:r>
              <a:rPr lang="en-US" sz="2400" b="1" dirty="0">
                <a:ln>
                  <a:solidFill>
                    <a:prstClr val="black"/>
                  </a:solidFill>
                </a:ln>
                <a:solidFill>
                  <a:schemeClr val="bg1"/>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smtClean="0">
                <a:ln>
                  <a:solidFill>
                    <a:prstClr val="black"/>
                  </a:solidFill>
                </a:ln>
                <a:solidFill>
                  <a:schemeClr val="bg1"/>
                </a:solidFill>
                <a:effectLst>
                  <a:glow rad="101600">
                    <a:prstClr val="black">
                      <a:alpha val="60000"/>
                    </a:prstClr>
                  </a:glow>
                  <a:outerShdw blurRad="38100" dist="38100" dir="2700000" algn="tl">
                    <a:srgbClr val="000000"/>
                  </a:outerShdw>
                </a:effectLst>
                <a:latin typeface="Arial Black" pitchFamily="34" charset="0"/>
                <a:cs typeface="Arial" charset="0"/>
              </a:rPr>
              <a:t>Dan </a:t>
            </a:r>
            <a:r>
              <a:rPr lang="en-US" sz="2400" b="1" dirty="0">
                <a:ln>
                  <a:solidFill>
                    <a:prstClr val="black"/>
                  </a:solidFill>
                </a:ln>
                <a:solidFill>
                  <a:schemeClr val="bg1"/>
                </a:solidFill>
                <a:effectLst>
                  <a:glow rad="101600">
                    <a:prstClr val="black">
                      <a:alpha val="60000"/>
                    </a:prstClr>
                  </a:glow>
                  <a:outerShdw blurRad="38100" dist="38100" dir="2700000" algn="tl">
                    <a:srgbClr val="000000"/>
                  </a:outerShdw>
                </a:effectLst>
                <a:latin typeface="Arial Black" pitchFamily="34" charset="0"/>
                <a:cs typeface="Arial" charset="0"/>
              </a:rPr>
              <a:t>Para </a:t>
            </a:r>
            <a:r>
              <a:rPr lang="en-US" sz="2400" b="1" dirty="0" err="1" smtClean="0">
                <a:ln>
                  <a:solidFill>
                    <a:prstClr val="black"/>
                  </a:solidFill>
                </a:ln>
                <a:solidFill>
                  <a:schemeClr val="bg1"/>
                </a:solidFill>
                <a:effectLst>
                  <a:glow rad="101600">
                    <a:prstClr val="black">
                      <a:alpha val="60000"/>
                    </a:prstClr>
                  </a:glow>
                  <a:outerShdw blurRad="38100" dist="38100" dir="2700000" algn="tl">
                    <a:srgbClr val="000000"/>
                  </a:outerShdw>
                </a:effectLst>
                <a:latin typeface="Arial Black" pitchFamily="34" charset="0"/>
                <a:cs typeface="Arial" charset="0"/>
              </a:rPr>
              <a:t>MalaikatNya</a:t>
            </a:r>
            <a:r>
              <a:rPr lang="en-US" sz="2400" b="1" dirty="0" smtClean="0">
                <a:ln>
                  <a:solidFill>
                    <a:prstClr val="black"/>
                  </a:solidFill>
                </a:ln>
                <a:solidFill>
                  <a:schemeClr val="bg1"/>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chemeClr val="bg1"/>
                </a:solidFill>
                <a:effectLst>
                  <a:glow rad="101600">
                    <a:prstClr val="black">
                      <a:alpha val="60000"/>
                    </a:prstClr>
                  </a:glow>
                  <a:outerShdw blurRad="38100" dist="38100" dir="2700000" algn="tl">
                    <a:srgbClr val="000000"/>
                  </a:outerShdw>
                </a:effectLst>
                <a:latin typeface="Arial Black" pitchFamily="34" charset="0"/>
                <a:cs typeface="Arial" charset="0"/>
              </a:rPr>
              <a:t>Sentiasa</a:t>
            </a:r>
            <a:r>
              <a:rPr lang="en-US" sz="2400" b="1" dirty="0">
                <a:ln>
                  <a:solidFill>
                    <a:prstClr val="black"/>
                  </a:solidFill>
                </a:ln>
                <a:solidFill>
                  <a:schemeClr val="bg1"/>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chemeClr val="bg1"/>
                </a:solidFill>
                <a:effectLst>
                  <a:glow rad="101600">
                    <a:prstClr val="black">
                      <a:alpha val="60000"/>
                    </a:prstClr>
                  </a:glow>
                  <a:outerShdw blurRad="38100" dist="38100" dir="2700000" algn="tl">
                    <a:srgbClr val="000000"/>
                  </a:outerShdw>
                </a:effectLst>
                <a:latin typeface="Arial Black" pitchFamily="34" charset="0"/>
                <a:cs typeface="Arial" charset="0"/>
              </a:rPr>
              <a:t>Berselawat</a:t>
            </a:r>
            <a:r>
              <a:rPr lang="en-US" sz="2400" b="1" dirty="0">
                <a:ln>
                  <a:solidFill>
                    <a:prstClr val="black"/>
                  </a:solidFill>
                </a:ln>
                <a:solidFill>
                  <a:schemeClr val="bg1"/>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smtClean="0">
                <a:ln>
                  <a:solidFill>
                    <a:prstClr val="black"/>
                  </a:solidFill>
                </a:ln>
                <a:solidFill>
                  <a:schemeClr val="bg1"/>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400" b="1" dirty="0" smtClean="0">
                <a:ln>
                  <a:solidFill>
                    <a:prstClr val="black"/>
                  </a:solidFill>
                </a:ln>
                <a:solidFill>
                  <a:schemeClr val="bg1"/>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chemeClr val="bg1"/>
                </a:solidFill>
                <a:effectLst>
                  <a:glow rad="101600">
                    <a:prstClr val="black">
                      <a:alpha val="60000"/>
                    </a:prstClr>
                  </a:glow>
                  <a:outerShdw blurRad="38100" dist="38100" dir="2700000" algn="tl">
                    <a:srgbClr val="000000"/>
                  </a:outerShdw>
                </a:effectLst>
                <a:latin typeface="Arial Black" pitchFamily="34" charset="0"/>
                <a:cs typeface="Arial" charset="0"/>
              </a:rPr>
              <a:t>Atas</a:t>
            </a:r>
            <a:r>
              <a:rPr lang="en-US" sz="2400" b="1" dirty="0">
                <a:ln>
                  <a:solidFill>
                    <a:prstClr val="black"/>
                  </a:solidFill>
                </a:ln>
                <a:solidFill>
                  <a:schemeClr val="bg1"/>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chemeClr val="bg1"/>
                </a:solidFill>
                <a:effectLst>
                  <a:glow rad="101600">
                    <a:prstClr val="black">
                      <a:alpha val="60000"/>
                    </a:prstClr>
                  </a:glow>
                  <a:outerShdw blurRad="38100" dist="38100" dir="2700000" algn="tl">
                    <a:srgbClr val="000000"/>
                  </a:outerShdw>
                </a:effectLst>
                <a:latin typeface="Arial Black" pitchFamily="34" charset="0"/>
                <a:cs typeface="Arial" charset="0"/>
              </a:rPr>
              <a:t>Nabi</a:t>
            </a:r>
            <a:r>
              <a:rPr lang="en-US" sz="2400" b="1" dirty="0">
                <a:ln>
                  <a:solidFill>
                    <a:prstClr val="black"/>
                  </a:solidFill>
                </a:ln>
                <a:solidFill>
                  <a:schemeClr val="bg1"/>
                </a:solidFill>
                <a:effectLst>
                  <a:glow rad="101600">
                    <a:prstClr val="black">
                      <a:alpha val="60000"/>
                    </a:prstClr>
                  </a:glow>
                  <a:outerShdw blurRad="38100" dist="38100" dir="2700000" algn="tl">
                    <a:srgbClr val="000000"/>
                  </a:outerShdw>
                </a:effectLst>
                <a:latin typeface="Arial Black" pitchFamily="34" charset="0"/>
                <a:cs typeface="Arial" charset="0"/>
              </a:rPr>
              <a:t> (Muhammad</a:t>
            </a:r>
            <a:r>
              <a:rPr lang="en-US" sz="2400" b="1" dirty="0" smtClean="0">
                <a:ln>
                  <a:solidFill>
                    <a:prstClr val="black"/>
                  </a:solidFill>
                </a:ln>
                <a:solidFill>
                  <a:schemeClr val="bg1"/>
                </a:solidFill>
                <a:effectLst>
                  <a:glow rad="101600">
                    <a:prstClr val="black">
                      <a:alpha val="60000"/>
                    </a:prstClr>
                  </a:glow>
                  <a:outerShdw blurRad="38100" dist="38100" dir="2700000" algn="tl">
                    <a:srgbClr val="000000"/>
                  </a:outerShdw>
                </a:effectLst>
                <a:latin typeface="Arial Black" pitchFamily="34" charset="0"/>
                <a:cs typeface="Arial" charset="0"/>
              </a:rPr>
              <a:t>).</a:t>
            </a:r>
          </a:p>
          <a:p>
            <a:pPr algn="ctr">
              <a:defRPr/>
            </a:pPr>
            <a:r>
              <a:rPr lang="en-US" sz="2400" b="1" dirty="0" err="1" smtClean="0">
                <a:ln>
                  <a:solidFill>
                    <a:prstClr val="black"/>
                  </a:solidFill>
                </a:ln>
                <a:solidFill>
                  <a:schemeClr val="bg1"/>
                </a:solidFill>
                <a:effectLst>
                  <a:glow rad="101600">
                    <a:prstClr val="black">
                      <a:alpha val="60000"/>
                    </a:prstClr>
                  </a:glow>
                  <a:outerShdw blurRad="38100" dist="38100" dir="2700000" algn="tl">
                    <a:srgbClr val="000000"/>
                  </a:outerShdw>
                </a:effectLst>
                <a:latin typeface="Arial Black" pitchFamily="34" charset="0"/>
                <a:cs typeface="Arial" charset="0"/>
              </a:rPr>
              <a:t>Wahai</a:t>
            </a:r>
            <a:r>
              <a:rPr lang="en-US" sz="2400" b="1" dirty="0" smtClean="0">
                <a:ln>
                  <a:solidFill>
                    <a:prstClr val="black"/>
                  </a:solidFill>
                </a:ln>
                <a:solidFill>
                  <a:schemeClr val="bg1"/>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chemeClr val="bg1"/>
                </a:solidFill>
                <a:effectLst>
                  <a:glow rad="101600">
                    <a:prstClr val="black">
                      <a:alpha val="60000"/>
                    </a:prstClr>
                  </a:glow>
                  <a:outerShdw blurRad="38100" dist="38100" dir="2700000" algn="tl">
                    <a:srgbClr val="000000"/>
                  </a:outerShdw>
                </a:effectLst>
                <a:latin typeface="Arial Black" pitchFamily="34" charset="0"/>
                <a:cs typeface="Arial" charset="0"/>
              </a:rPr>
              <a:t>Orang-orang</a:t>
            </a:r>
            <a:r>
              <a:rPr lang="en-US" sz="2400" b="1" dirty="0">
                <a:ln>
                  <a:solidFill>
                    <a:prstClr val="black"/>
                  </a:solidFill>
                </a:ln>
                <a:solidFill>
                  <a:schemeClr val="bg1"/>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chemeClr val="bg1"/>
                </a:solidFill>
                <a:effectLst>
                  <a:glow rad="101600">
                    <a:prstClr val="black">
                      <a:alpha val="60000"/>
                    </a:prstClr>
                  </a:glow>
                  <a:outerShdw blurRad="38100" dist="38100" dir="2700000" algn="tl">
                    <a:srgbClr val="000000"/>
                  </a:outerShdw>
                </a:effectLst>
                <a:latin typeface="Arial Black" pitchFamily="34" charset="0"/>
                <a:cs typeface="Arial" charset="0"/>
              </a:rPr>
              <a:t>Beriman</a:t>
            </a:r>
            <a:r>
              <a:rPr lang="en-US" sz="2400" b="1" dirty="0">
                <a:ln>
                  <a:solidFill>
                    <a:prstClr val="black"/>
                  </a:solidFill>
                </a:ln>
                <a:solidFill>
                  <a:schemeClr val="bg1"/>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chemeClr val="bg1"/>
                </a:solidFill>
                <a:effectLst>
                  <a:glow rad="101600">
                    <a:prstClr val="black">
                      <a:alpha val="60000"/>
                    </a:prstClr>
                  </a:glow>
                  <a:outerShdw blurRad="38100" dist="38100" dir="2700000" algn="tl">
                    <a:srgbClr val="000000"/>
                  </a:outerShdw>
                </a:effectLst>
                <a:latin typeface="Arial Black" pitchFamily="34" charset="0"/>
                <a:cs typeface="Arial" charset="0"/>
              </a:rPr>
              <a:t>Berselawatlah</a:t>
            </a:r>
            <a:r>
              <a:rPr lang="en-US" sz="2400" b="1" dirty="0">
                <a:ln>
                  <a:solidFill>
                    <a:prstClr val="black"/>
                  </a:solidFill>
                </a:ln>
                <a:solidFill>
                  <a:schemeClr val="bg1"/>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chemeClr val="bg1"/>
                </a:solidFill>
                <a:effectLst>
                  <a:glow rad="101600">
                    <a:prstClr val="black">
                      <a:alpha val="60000"/>
                    </a:prstClr>
                  </a:glow>
                  <a:outerShdw blurRad="38100" dist="38100" dir="2700000" algn="tl">
                    <a:srgbClr val="000000"/>
                  </a:outerShdw>
                </a:effectLst>
                <a:latin typeface="Arial Black" pitchFamily="34" charset="0"/>
                <a:cs typeface="Arial" charset="0"/>
              </a:rPr>
              <a:t>Kamu</a:t>
            </a:r>
            <a:r>
              <a:rPr lang="en-US" sz="2400" b="1" dirty="0">
                <a:ln>
                  <a:solidFill>
                    <a:prstClr val="black"/>
                  </a:solidFill>
                </a:ln>
                <a:solidFill>
                  <a:schemeClr val="bg1"/>
                </a:solidFill>
                <a:effectLst>
                  <a:glow rad="101600">
                    <a:prstClr val="black">
                      <a:alpha val="60000"/>
                    </a:prstClr>
                  </a:glow>
                  <a:outerShdw blurRad="38100" dist="38100" dir="2700000" algn="tl">
                    <a:srgbClr val="000000"/>
                  </a:outerShdw>
                </a:effectLst>
                <a:latin typeface="Arial Black" pitchFamily="34" charset="0"/>
                <a:cs typeface="Arial" charset="0"/>
              </a:rPr>
              <a:t> </a:t>
            </a:r>
            <a:endParaRPr lang="en-US" sz="2400" b="1" dirty="0" smtClean="0">
              <a:ln>
                <a:solidFill>
                  <a:prstClr val="black"/>
                </a:solidFill>
              </a:ln>
              <a:solidFill>
                <a:schemeClr val="bg1"/>
              </a:solidFill>
              <a:effectLst>
                <a:glow rad="101600">
                  <a:prstClr val="black">
                    <a:alpha val="60000"/>
                  </a:prstClr>
                </a:glow>
                <a:outerShdw blurRad="38100" dist="38100" dir="2700000" algn="tl">
                  <a:srgbClr val="000000"/>
                </a:outerShdw>
              </a:effectLst>
              <a:latin typeface="Arial Black" pitchFamily="34" charset="0"/>
              <a:cs typeface="Arial" charset="0"/>
            </a:endParaRPr>
          </a:p>
          <a:p>
            <a:pPr algn="ctr">
              <a:defRPr/>
            </a:pPr>
            <a:r>
              <a:rPr lang="en-US" sz="2400" b="1" dirty="0" err="1" smtClean="0">
                <a:ln>
                  <a:solidFill>
                    <a:prstClr val="black"/>
                  </a:solidFill>
                </a:ln>
                <a:solidFill>
                  <a:schemeClr val="bg1"/>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400" b="1" dirty="0" smtClean="0">
                <a:ln>
                  <a:solidFill>
                    <a:prstClr val="black"/>
                  </a:solidFill>
                </a:ln>
                <a:solidFill>
                  <a:schemeClr val="bg1"/>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chemeClr val="bg1"/>
                </a:solidFill>
                <a:effectLst>
                  <a:glow rad="101600">
                    <a:prstClr val="black">
                      <a:alpha val="60000"/>
                    </a:prstClr>
                  </a:glow>
                  <a:outerShdw blurRad="38100" dist="38100" dir="2700000" algn="tl">
                    <a:srgbClr val="000000"/>
                  </a:outerShdw>
                </a:effectLst>
                <a:latin typeface="Arial Black" pitchFamily="34" charset="0"/>
                <a:cs typeface="Arial" charset="0"/>
              </a:rPr>
              <a:t>Atasnya</a:t>
            </a:r>
            <a:r>
              <a:rPr lang="en-US" sz="2400" b="1" dirty="0">
                <a:ln>
                  <a:solidFill>
                    <a:prstClr val="black"/>
                  </a:solidFill>
                </a:ln>
                <a:solidFill>
                  <a:schemeClr val="bg1"/>
                </a:solidFill>
                <a:effectLst>
                  <a:glow rad="101600">
                    <a:prstClr val="black">
                      <a:alpha val="60000"/>
                    </a:prstClr>
                  </a:glow>
                  <a:outerShdw blurRad="38100" dist="38100" dir="2700000" algn="tl">
                    <a:srgbClr val="000000"/>
                  </a:outerShdw>
                </a:effectLst>
                <a:latin typeface="Arial Black" pitchFamily="34" charset="0"/>
                <a:cs typeface="Arial" charset="0"/>
              </a:rPr>
              <a:t> Serta </a:t>
            </a:r>
            <a:r>
              <a:rPr lang="en-US" sz="2400" b="1" dirty="0" err="1">
                <a:ln>
                  <a:solidFill>
                    <a:prstClr val="black"/>
                  </a:solidFill>
                </a:ln>
                <a:solidFill>
                  <a:schemeClr val="bg1"/>
                </a:solidFill>
                <a:effectLst>
                  <a:glow rad="101600">
                    <a:prstClr val="black">
                      <a:alpha val="60000"/>
                    </a:prstClr>
                  </a:glow>
                  <a:outerShdw blurRad="38100" dist="38100" dir="2700000" algn="tl">
                    <a:srgbClr val="000000"/>
                  </a:outerShdw>
                </a:effectLst>
                <a:latin typeface="Arial Black" pitchFamily="34" charset="0"/>
                <a:cs typeface="Arial" charset="0"/>
              </a:rPr>
              <a:t>Ucapkanlah</a:t>
            </a:r>
            <a:r>
              <a:rPr lang="en-US" sz="2400" b="1" dirty="0">
                <a:ln>
                  <a:solidFill>
                    <a:prstClr val="black"/>
                  </a:solidFill>
                </a:ln>
                <a:solidFill>
                  <a:schemeClr val="bg1"/>
                </a:solidFill>
                <a:effectLst>
                  <a:glow rad="101600">
                    <a:prstClr val="black">
                      <a:alpha val="60000"/>
                    </a:prstClr>
                  </a:glow>
                  <a:outerShdw blurRad="38100" dist="38100" dir="2700000" algn="tl">
                    <a:srgbClr val="000000"/>
                  </a:outerShdw>
                </a:effectLst>
                <a:latin typeface="Arial Black" pitchFamily="34" charset="0"/>
                <a:cs typeface="Arial" charset="0"/>
              </a:rPr>
              <a:t> Salam Sejahtera </a:t>
            </a:r>
            <a:r>
              <a:rPr lang="en-US" sz="2400" b="1" dirty="0" err="1">
                <a:ln>
                  <a:solidFill>
                    <a:prstClr val="black"/>
                  </a:solidFill>
                </a:ln>
                <a:solidFill>
                  <a:schemeClr val="bg1"/>
                </a:solidFill>
                <a:effectLst>
                  <a:glow rad="101600">
                    <a:prstClr val="black">
                      <a:alpha val="60000"/>
                    </a:prstClr>
                  </a:glow>
                  <a:outerShdw blurRad="38100" dist="38100" dir="2700000" algn="tl">
                    <a:srgbClr val="000000"/>
                  </a:outerShdw>
                </a:effectLst>
                <a:latin typeface="Arial Black" pitchFamily="34" charset="0"/>
                <a:cs typeface="Arial" charset="0"/>
              </a:rPr>
              <a:t>Dengan</a:t>
            </a:r>
            <a:r>
              <a:rPr lang="en-US" sz="2400" b="1" dirty="0">
                <a:ln>
                  <a:solidFill>
                    <a:prstClr val="black"/>
                  </a:solidFill>
                </a:ln>
                <a:solidFill>
                  <a:schemeClr val="bg1"/>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chemeClr val="bg1"/>
                </a:solidFill>
                <a:effectLst>
                  <a:glow rad="101600">
                    <a:prstClr val="black">
                      <a:alpha val="60000"/>
                    </a:prstClr>
                  </a:glow>
                  <a:outerShdw blurRad="38100" dist="38100" dir="2700000" algn="tl">
                    <a:srgbClr val="000000"/>
                  </a:outerShdw>
                </a:effectLst>
                <a:latin typeface="Arial Black" pitchFamily="34" charset="0"/>
                <a:cs typeface="Arial" charset="0"/>
              </a:rPr>
              <a:t>Penghormatan</a:t>
            </a:r>
            <a:r>
              <a:rPr lang="en-US" sz="2400" b="1" dirty="0">
                <a:ln>
                  <a:solidFill>
                    <a:prstClr val="black"/>
                  </a:solidFill>
                </a:ln>
                <a:solidFill>
                  <a:schemeClr val="bg1"/>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chemeClr val="bg1"/>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400" b="1" dirty="0">
                <a:ln>
                  <a:solidFill>
                    <a:prstClr val="black"/>
                  </a:solidFill>
                </a:ln>
                <a:solidFill>
                  <a:schemeClr val="bg1"/>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chemeClr val="bg1"/>
                </a:solidFill>
                <a:effectLst>
                  <a:glow rad="101600">
                    <a:prstClr val="black">
                      <a:alpha val="60000"/>
                    </a:prstClr>
                  </a:glow>
                  <a:outerShdw blurRad="38100" dist="38100" dir="2700000" algn="tl">
                    <a:srgbClr val="000000"/>
                  </a:outerShdw>
                </a:effectLst>
                <a:latin typeface="Arial Black" pitchFamily="34" charset="0"/>
                <a:cs typeface="Arial" charset="0"/>
              </a:rPr>
              <a:t>Atasnya</a:t>
            </a:r>
            <a:r>
              <a:rPr lang="en-US" sz="2400" b="1" dirty="0">
                <a:ln>
                  <a:solidFill>
                    <a:prstClr val="black"/>
                  </a:solidFill>
                </a:ln>
                <a:solidFill>
                  <a:schemeClr val="bg1"/>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chemeClr val="bg1"/>
                </a:solidFill>
                <a:effectLst>
                  <a:glow rad="101600">
                    <a:prstClr val="black">
                      <a:alpha val="60000"/>
                    </a:prstClr>
                  </a:glow>
                  <a:outerShdw blurRad="38100" dist="38100" dir="2700000" algn="tl">
                    <a:srgbClr val="000000"/>
                  </a:outerShdw>
                </a:effectLst>
                <a:latin typeface="Arial Black" pitchFamily="34" charset="0"/>
                <a:cs typeface="Arial" charset="0"/>
              </a:rPr>
              <a:t>Dengan</a:t>
            </a:r>
            <a:r>
              <a:rPr lang="en-US" sz="2400" b="1" dirty="0">
                <a:ln>
                  <a:solidFill>
                    <a:prstClr val="black"/>
                  </a:solidFill>
                </a:ln>
                <a:solidFill>
                  <a:schemeClr val="bg1"/>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chemeClr val="bg1"/>
                </a:solidFill>
                <a:effectLst>
                  <a:glow rad="101600">
                    <a:prstClr val="black">
                      <a:alpha val="60000"/>
                    </a:prstClr>
                  </a:glow>
                  <a:outerShdw blurRad="38100" dist="38100" dir="2700000" algn="tl">
                    <a:srgbClr val="000000"/>
                  </a:outerShdw>
                </a:effectLst>
                <a:latin typeface="Arial Black" pitchFamily="34" charset="0"/>
                <a:cs typeface="Arial" charset="0"/>
              </a:rPr>
              <a:t>Sepenuhnya</a:t>
            </a:r>
            <a:r>
              <a:rPr lang="en-US" sz="2400" b="1" dirty="0">
                <a:ln>
                  <a:solidFill>
                    <a:prstClr val="black"/>
                  </a:solidFill>
                </a:ln>
                <a:solidFill>
                  <a:schemeClr val="bg1"/>
                </a:solidFill>
                <a:effectLst>
                  <a:glow rad="101600">
                    <a:prstClr val="black">
                      <a:alpha val="60000"/>
                    </a:prstClr>
                  </a:glow>
                  <a:outerShdw blurRad="38100" dist="38100" dir="2700000" algn="tl">
                    <a:srgbClr val="000000"/>
                  </a:outerShdw>
                </a:effectLst>
                <a:latin typeface="Arial Black" pitchFamily="34" charset="0"/>
                <a:cs typeface="Arial" charset="0"/>
              </a:rPr>
              <a:t>”. </a:t>
            </a:r>
          </a:p>
        </p:txBody>
      </p:sp>
      <p:sp>
        <p:nvSpPr>
          <p:cNvPr id="10" name="Round Diagonal Corner Rectangle 9"/>
          <p:cNvSpPr/>
          <p:nvPr/>
        </p:nvSpPr>
        <p:spPr>
          <a:xfrm>
            <a:off x="2627784" y="116633"/>
            <a:ext cx="6048672" cy="1512167"/>
          </a:xfrm>
          <a:prstGeom prst="round2DiagRect">
            <a:avLst>
              <a:gd name="adj1" fmla="val 14211"/>
              <a:gd name="adj2" fmla="val 0"/>
            </a:avLst>
          </a:prstGeom>
          <a:gradFill flip="none" rotWithShape="1">
            <a:gsLst>
              <a:gs pos="0">
                <a:srgbClr val="33CC33">
                  <a:shade val="30000"/>
                  <a:satMod val="115000"/>
                </a:srgbClr>
              </a:gs>
              <a:gs pos="50000">
                <a:srgbClr val="33CC33">
                  <a:shade val="67500"/>
                  <a:satMod val="115000"/>
                </a:srgbClr>
              </a:gs>
              <a:gs pos="100000">
                <a:srgbClr val="33CC33">
                  <a:shade val="100000"/>
                  <a:satMod val="115000"/>
                </a:srgbClr>
              </a:gs>
            </a:gsLst>
            <a:lin ang="5400000" scaled="1"/>
            <a:tileRect/>
          </a:gradFill>
          <a:ln w="28575">
            <a:solidFill>
              <a:schemeClr val="bg1"/>
            </a:solid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200" dirty="0" err="1" smtClean="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Selawat</a:t>
            </a:r>
            <a:r>
              <a:rPr lang="en-US" sz="2200" dirty="0" smtClean="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dan</a:t>
            </a:r>
            <a:r>
              <a:rPr lang="en-US" sz="2200" dirty="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salam</a:t>
            </a:r>
            <a:r>
              <a:rPr lang="en-US" sz="2200" dirty="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kepada</a:t>
            </a:r>
            <a:r>
              <a:rPr lang="en-US" sz="2200" dirty="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Rasulullah</a:t>
            </a:r>
            <a:r>
              <a:rPr lang="en-US" sz="2200" dirty="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s.a.w</a:t>
            </a:r>
            <a:r>
              <a:rPr lang="en-US" sz="2200" dirty="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 </a:t>
            </a:r>
          </a:p>
        </p:txBody>
      </p:sp>
      <p:sp>
        <p:nvSpPr>
          <p:cNvPr id="9" name="Notched Right Arrow 8"/>
          <p:cNvSpPr/>
          <p:nvPr/>
        </p:nvSpPr>
        <p:spPr>
          <a:xfrm>
            <a:off x="611560" y="116632"/>
            <a:ext cx="2249238" cy="1512168"/>
          </a:xfrm>
          <a:prstGeom prst="notchedRightArrow">
            <a:avLst>
              <a:gd name="adj1" fmla="val 41162"/>
              <a:gd name="adj2" fmla="val 50000"/>
            </a:avLst>
          </a:prstGeom>
          <a:solidFill>
            <a:srgbClr val="FFFF00"/>
          </a:solidFill>
          <a:ln>
            <a:solidFill>
              <a:schemeClr val="tx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2400" dirty="0" err="1">
                <a:ln w="317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rPr>
              <a:t>Seruan</a:t>
            </a:r>
            <a:endParaRPr lang="en-US" sz="2400" dirty="0">
              <a:ln w="317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ndParaRPr>
          </a:p>
        </p:txBody>
      </p:sp>
    </p:spTree>
    <p:extLst>
      <p:ext uri="{BB962C8B-B14F-4D97-AF65-F5344CB8AC3E}">
        <p14:creationId xmlns:p14="http://schemas.microsoft.com/office/powerpoint/2010/main" val="522691827"/>
      </p:ext>
    </p:extLst>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3"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3)">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5"/>
          <p:cNvPicPr>
            <a:picLocks noChangeAspect="1" noChangeArrowheads="1"/>
          </p:cNvPicPr>
          <p:nvPr/>
        </p:nvPicPr>
        <p:blipFill>
          <a:blip r:embed="rId3" cstate="print">
            <a:lum contrast="40000"/>
          </a:blip>
          <a:srcRect/>
          <a:stretch>
            <a:fillRect/>
          </a:stretch>
        </p:blipFill>
        <p:spPr bwMode="auto">
          <a:xfrm>
            <a:off x="1" y="1071546"/>
            <a:ext cx="8715372" cy="5286388"/>
          </a:xfrm>
          <a:prstGeom prst="rect">
            <a:avLst/>
          </a:prstGeom>
          <a:noFill/>
          <a:ln w="9525">
            <a:noFill/>
            <a:miter lim="800000"/>
            <a:headEnd/>
            <a:tailEnd/>
          </a:ln>
          <a:effectLst>
            <a:outerShdw blurRad="50800" dist="38100" dir="5400000" algn="t" rotWithShape="0">
              <a:prstClr val="black">
                <a:alpha val="40000"/>
              </a:prstClr>
            </a:outerShdw>
          </a:effectLst>
        </p:spPr>
      </p:pic>
      <p:sp>
        <p:nvSpPr>
          <p:cNvPr id="7" name="Rectangle 6"/>
          <p:cNvSpPr/>
          <p:nvPr/>
        </p:nvSpPr>
        <p:spPr>
          <a:xfrm>
            <a:off x="1" y="214290"/>
            <a:ext cx="3214679" cy="7857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b="1" dirty="0" err="1" smtClean="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Selawat</a:t>
            </a:r>
            <a:endParaRPr lang="ms-MY" sz="3600" b="1" dirty="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306156170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endParaRPr lang="ms-MY" smtClean="0"/>
          </a:p>
        </p:txBody>
      </p:sp>
      <p:sp>
        <p:nvSpPr>
          <p:cNvPr id="32771" name="Content Placeholder 2"/>
          <p:cNvSpPr>
            <a:spLocks noGrp="1"/>
          </p:cNvSpPr>
          <p:nvPr>
            <p:ph idx="1"/>
          </p:nvPr>
        </p:nvSpPr>
        <p:spPr>
          <a:xfrm>
            <a:off x="457200" y="2027238"/>
            <a:ext cx="8229600" cy="4525962"/>
          </a:xfrm>
        </p:spPr>
        <p:txBody>
          <a:bodyPr/>
          <a:lstStyle/>
          <a:p>
            <a:endParaRPr lang="ms-MY" smtClean="0"/>
          </a:p>
        </p:txBody>
      </p:sp>
      <p:pic>
        <p:nvPicPr>
          <p:cNvPr id="32772" name="Picture 2" descr="C:\Users\wanshahril\Desktop\slide koso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251520" y="4572049"/>
            <a:ext cx="8555511" cy="1569660"/>
          </a:xfrm>
          <a:prstGeom prst="rect">
            <a:avLst/>
          </a:prstGeom>
        </p:spPr>
        <p:style>
          <a:lnRef idx="1">
            <a:schemeClr val="dk1"/>
          </a:lnRef>
          <a:fillRef idx="2">
            <a:schemeClr val="dk1"/>
          </a:fillRef>
          <a:effectRef idx="1">
            <a:schemeClr val="dk1"/>
          </a:effectRef>
          <a:fontRef idx="minor">
            <a:schemeClr val="dk1"/>
          </a:fontRef>
        </p:style>
        <p:txBody>
          <a:bodyPr>
            <a:spAutoFit/>
          </a:bodyPr>
          <a:lstStyle/>
          <a:p>
            <a:pPr algn="ctr">
              <a:defRPr/>
            </a:pP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Dan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berilah</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keredhaan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ke</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atas</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Khalifah</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ar-rasyidin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Abu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Bakar</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Omar,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Uthman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dan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Ali,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dan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seluruh</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sahabat-sahabatnya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serta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pengikut</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pengikut</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Baginda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hingga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hari</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pembalasan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t>
            </a:r>
          </a:p>
        </p:txBody>
      </p:sp>
      <p:sp>
        <p:nvSpPr>
          <p:cNvPr id="6" name="Rectangle 5"/>
          <p:cNvSpPr/>
          <p:nvPr/>
        </p:nvSpPr>
        <p:spPr>
          <a:xfrm>
            <a:off x="238125" y="1457325"/>
            <a:ext cx="8532813" cy="3046413"/>
          </a:xfrm>
          <a:prstGeom prst="rect">
            <a:avLst/>
          </a:prstGeom>
        </p:spPr>
        <p:style>
          <a:lnRef idx="1">
            <a:schemeClr val="accent4"/>
          </a:lnRef>
          <a:fillRef idx="2">
            <a:schemeClr val="accent4"/>
          </a:fillRef>
          <a:effectRef idx="1">
            <a:schemeClr val="accent4"/>
          </a:effectRef>
          <a:fontRef idx="minor">
            <a:schemeClr val="dk1"/>
          </a:fontRef>
        </p:style>
        <p:txBody>
          <a:bodyPr>
            <a:spAutoFit/>
          </a:bodyPr>
          <a:lstStyle/>
          <a:p>
            <a:pPr algn="ctr" rtl="1">
              <a:defRPr/>
            </a:pPr>
            <a:r>
              <a:rPr lang="ar-SA"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وَارْضَ اللَّهُمَّ عَنِ الْخُلَفَاءِ الرَّاشِدِيْنَ الْمَهْدِيِّيْنَ، سَادَتِنَا أَبِيْ بَكْرٍ وَعُمَرَ وَعُثْمَانَ وَعَلِيّ، وَعَنْ بَقِيَّةِ الصَّحَابَةِ أَجْمَعِيْنَ، وَعَنِ التَّابِعيْنَ وَتَابِعِى التَّابِعِيْنَ بِإِحْسَانٍ إِلَى يَوْمِ الدِّيْن. </a:t>
            </a:r>
            <a:endParaRPr lang="en-US"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324020476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ms-MY"/>
          </a:p>
        </p:txBody>
      </p:sp>
      <p:sp>
        <p:nvSpPr>
          <p:cNvPr id="3" name="Content Placeholder 2"/>
          <p:cNvSpPr>
            <a:spLocks noGrp="1"/>
          </p:cNvSpPr>
          <p:nvPr>
            <p:ph idx="1"/>
          </p:nvPr>
        </p:nvSpPr>
        <p:spPr/>
        <p:txBody>
          <a:bodyPr/>
          <a:lstStyle/>
          <a:p>
            <a:endParaRPr lang="ms-MY"/>
          </a:p>
        </p:txBody>
      </p:sp>
      <p:pic>
        <p:nvPicPr>
          <p:cNvPr id="2050" name="Picture 2" descr="C:\Users\wanshahril\Desktop\slide koso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251520" y="3856980"/>
            <a:ext cx="8555511" cy="1938992"/>
          </a:xfrm>
          <a:prstGeom prst="rect">
            <a:avLst/>
          </a:prstGeom>
          <a:gradFill>
            <a:gsLst>
              <a:gs pos="38000">
                <a:schemeClr val="dk1">
                  <a:tint val="50000"/>
                  <a:satMod val="300000"/>
                  <a:alpha val="30000"/>
                </a:schemeClr>
              </a:gs>
              <a:gs pos="35000">
                <a:schemeClr val="dk1">
                  <a:tint val="37000"/>
                  <a:satMod val="300000"/>
                </a:schemeClr>
              </a:gs>
              <a:gs pos="100000">
                <a:schemeClr val="dk1">
                  <a:tint val="15000"/>
                  <a:satMod val="350000"/>
                </a:schemeClr>
              </a:gs>
            </a:gsLst>
          </a:gradFill>
        </p:spPr>
        <p:style>
          <a:lnRef idx="1">
            <a:schemeClr val="dk1"/>
          </a:lnRef>
          <a:fillRef idx="2">
            <a:schemeClr val="dk1"/>
          </a:fillRef>
          <a:effectRef idx="1">
            <a:schemeClr val="dk1"/>
          </a:effectRef>
          <a:fontRef idx="minor">
            <a:schemeClr val="dk1"/>
          </a:fontRef>
        </p:style>
        <p:txBody>
          <a:bodyPr wrap="square">
            <a:spAutoFit/>
          </a:bodyPr>
          <a:lstStyle/>
          <a:p>
            <a:pPr algn="ct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Ya</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Allah,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Ampunkanlah</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Dosa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Golongan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Mu’minin</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Dan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Mu’minaat</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Muslimin</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Dan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Muslimat</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samada</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yang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masih</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hidup</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atau</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yang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telah</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mati</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Sesungguhnya</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En</a:t>
            </a:r>
            <a:r>
              <a:rPr lang="en-US"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g</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kau</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Maha</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Mendengar</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dan</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Maha</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Memakbulkan</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segala</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permintaan</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endPar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endParaRPr>
          </a:p>
        </p:txBody>
      </p:sp>
      <p:sp>
        <p:nvSpPr>
          <p:cNvPr id="6" name="Rectangle 5"/>
          <p:cNvSpPr/>
          <p:nvPr/>
        </p:nvSpPr>
        <p:spPr>
          <a:xfrm>
            <a:off x="251521" y="1484784"/>
            <a:ext cx="8532440" cy="2308324"/>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ctr" rtl="1"/>
            <a:r>
              <a:rPr lang="ar-EG"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اغْفِرْ </a:t>
            </a:r>
            <a:r>
              <a:rPr lang="ar-SA"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لِ</a:t>
            </a:r>
            <a:r>
              <a:rPr lang="ar-EG"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لْمُؤْمِنِيْنَ وَالْمُؤْمِنَاتِ، وَالمُسْلِمِيْنَ وَالْمُسْلِمَاتِ الأَحْيَاءِ مِنْهُمْ وَالأَمْوَات</a:t>
            </a:r>
            <a:r>
              <a:rPr lang="ar-EG" sz="48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a:t>
            </a:r>
            <a:r>
              <a:rPr lang="ar-EG" sz="4800" b="1" dirty="0">
                <a:solidFill>
                  <a:prstClr val="black"/>
                </a:solidFill>
                <a:effectLst>
                  <a:outerShdw blurRad="38100" dist="38100" dir="2700000" algn="tl">
                    <a:srgbClr val="000000">
                      <a:alpha val="43137"/>
                    </a:srgbClr>
                  </a:outerShdw>
                </a:effectLst>
              </a:rPr>
              <a:t> </a:t>
            </a:r>
            <a:endParaRPr lang="ar-SA" sz="4800" b="1" dirty="0" smtClean="0">
              <a:solidFill>
                <a:prstClr val="black"/>
              </a:solidFill>
              <a:effectLst>
                <a:outerShdw blurRad="38100" dist="38100" dir="2700000" algn="tl">
                  <a:srgbClr val="000000">
                    <a:alpha val="43137"/>
                  </a:srgbClr>
                </a:outerShdw>
              </a:effectLst>
            </a:endParaRPr>
          </a:p>
          <a:p>
            <a:pPr algn="ctr" rtl="1"/>
            <a:r>
              <a:rPr lang="ar-EG" sz="48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إِنَّكَ </a:t>
            </a:r>
            <a:r>
              <a:rPr lang="ar-EG"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سَمِيْعٌ قَرِيْبٌ مُجِيْبُ الدَّعَوَات. </a:t>
            </a:r>
            <a:endParaRPr lang="en-US" sz="48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336390060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0" y="0"/>
            <a:ext cx="9144000" cy="6887980"/>
          </a:xfrm>
          <a:prstGeom prst="rect">
            <a:avLst/>
          </a:prstGeom>
          <a:noFill/>
          <a:ln w="9525">
            <a:noFill/>
            <a:miter lim="800000"/>
            <a:headEnd/>
            <a:tailEnd/>
          </a:ln>
          <a:effectLst/>
        </p:spPr>
      </p:pic>
      <p:sp>
        <p:nvSpPr>
          <p:cNvPr id="3" name="Rectangle 2"/>
          <p:cNvSpPr/>
          <p:nvPr/>
        </p:nvSpPr>
        <p:spPr>
          <a:xfrm>
            <a:off x="179512" y="1674674"/>
            <a:ext cx="8748464" cy="1754326"/>
          </a:xfrm>
          <a:prstGeom prst="rect">
            <a:avLst/>
          </a:prstGeom>
          <a:solidFill>
            <a:schemeClr val="lt1">
              <a:alpha val="71000"/>
            </a:schemeClr>
          </a:solidFill>
        </p:spPr>
        <p:style>
          <a:lnRef idx="2">
            <a:schemeClr val="accent6"/>
          </a:lnRef>
          <a:fillRef idx="1">
            <a:schemeClr val="lt1"/>
          </a:fillRef>
          <a:effectRef idx="0">
            <a:schemeClr val="accent6"/>
          </a:effectRef>
          <a:fontRef idx="minor">
            <a:schemeClr val="dk1"/>
          </a:fontRef>
        </p:style>
        <p:txBody>
          <a:bodyPr wrap="square">
            <a:spAutoFit/>
          </a:bodyPr>
          <a:lstStyle/>
          <a:p>
            <a:pPr algn="ctr" rtl="1"/>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أَشْهَدُ أَنْ لآ إِلَهَ إِلاَّ اللهُ وَحْدَهُ لاَ شَرِيْكَ لَهُ، وَأَشْهَدُ أَنَّ مُحَمَّدًا عَبْدُهُ وَرَسُوْلُهُ</a:t>
            </a:r>
            <a:endParaRPr lang="ms-MY" sz="5400"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endParaRPr>
          </a:p>
        </p:txBody>
      </p:sp>
      <p:sp>
        <p:nvSpPr>
          <p:cNvPr id="4" name="Rectangle 3"/>
          <p:cNvSpPr/>
          <p:nvPr/>
        </p:nvSpPr>
        <p:spPr>
          <a:xfrm>
            <a:off x="785786" y="191869"/>
            <a:ext cx="7500990" cy="646331"/>
          </a:xfrm>
          <a:prstGeom prst="rect">
            <a:avLst/>
          </a:prstGeom>
        </p:spPr>
        <p:txBody>
          <a:bodyPr wrap="square">
            <a:spAutoFit/>
          </a:bodyPr>
          <a:lstStyle/>
          <a:p>
            <a:pPr algn="ctr" fontAlgn="auto">
              <a:spcBef>
                <a:spcPts val="0"/>
              </a:spcBef>
              <a:spcAft>
                <a:spcPts val="0"/>
              </a:spcAft>
              <a:defRPr/>
            </a:pPr>
            <a:r>
              <a:rPr lang="en-US" sz="3600" dirty="0" err="1" smtClean="0">
                <a:ln>
                  <a:solidFill>
                    <a:sysClr val="windowText" lastClr="000000"/>
                  </a:solidFill>
                </a:ln>
                <a:solidFill>
                  <a:schemeClr val="accent6">
                    <a:lumMod val="20000"/>
                    <a:lumOff val="80000"/>
                  </a:schemeClr>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Syahadah</a:t>
            </a:r>
            <a:endParaRPr lang="en-US" sz="3600" dirty="0">
              <a:ln>
                <a:solidFill>
                  <a:sysClr val="windowText" lastClr="000000"/>
                </a:solidFill>
              </a:ln>
              <a:solidFill>
                <a:schemeClr val="accent6">
                  <a:lumMod val="20000"/>
                  <a:lumOff val="80000"/>
                </a:schemeClr>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5" name="TextBox 4"/>
          <p:cNvSpPr txBox="1"/>
          <p:nvPr/>
        </p:nvSpPr>
        <p:spPr>
          <a:xfrm>
            <a:off x="214282" y="4001631"/>
            <a:ext cx="8643998" cy="2246769"/>
          </a:xfrm>
          <a:prstGeom prst="rect">
            <a:avLst/>
          </a:prstGeom>
          <a:solidFill>
            <a:schemeClr val="bg2">
              <a:lumMod val="75000"/>
            </a:schemeClr>
          </a:solidFill>
          <a:ln w="12700">
            <a:noFill/>
          </a:ln>
        </p:spPr>
        <p:txBody>
          <a:bodyPr wrap="square">
            <a:spAutoFit/>
          </a:bodyPr>
          <a:lstStyle/>
          <a:p>
            <a:pPr algn="ctr" fontAlgn="auto">
              <a:spcBef>
                <a:spcPts val="0"/>
              </a:spcBef>
              <a:spcAft>
                <a:spcPts val="0"/>
              </a:spcAft>
              <a:defRPr/>
            </a:pP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sesungguhnya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tuhan</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melainkan</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Allah Yang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Maha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Esa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sekutu</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bagiNya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juga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nabi</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Muhammad S.A.W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hambaNya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rasulNya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t>
            </a:r>
            <a:endParaRPr lang="en-US" sz="2800" b="1" dirty="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206860866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ms-MY"/>
          </a:p>
        </p:txBody>
      </p:sp>
      <p:sp>
        <p:nvSpPr>
          <p:cNvPr id="3" name="Content Placeholder 2"/>
          <p:cNvSpPr>
            <a:spLocks noGrp="1"/>
          </p:cNvSpPr>
          <p:nvPr>
            <p:ph idx="1"/>
          </p:nvPr>
        </p:nvSpPr>
        <p:spPr/>
        <p:txBody>
          <a:bodyPr/>
          <a:lstStyle/>
          <a:p>
            <a:endParaRPr lang="ms-MY"/>
          </a:p>
        </p:txBody>
      </p:sp>
      <p:pic>
        <p:nvPicPr>
          <p:cNvPr id="2050" name="Picture 2" descr="C:\Users\wanshahril\Desktop\slide koso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79512" y="1556792"/>
            <a:ext cx="8784976" cy="2123658"/>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ctr"/>
            <a:r>
              <a:rPr lang="ar-EG" sz="4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أَلِّفْ بَيْنَ قُلُوْبِنَا، وَأَصْلِحْ ذَاتَ بَيْنِنَا، وَاجْعَلْنَا مِنَ الرَّاشِدِيْن. اللَّهُمَّ أَحْسِنْ عَاقِبَتَنَا فِى الأُمُوْرِ كُلِّهَا، وَأَجِرْنَا مِنْ خِزْيِ الدُّنْيَا وَعَذَابِ الأَخِرَة، يَا رَبَّ </a:t>
            </a:r>
            <a:r>
              <a:rPr lang="ar-EG" sz="4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الْعَالَمِيْن.</a:t>
            </a:r>
            <a:endParaRPr lang="en-US" sz="4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
        <p:nvSpPr>
          <p:cNvPr id="6" name="Rectangle 5"/>
          <p:cNvSpPr/>
          <p:nvPr/>
        </p:nvSpPr>
        <p:spPr>
          <a:xfrm>
            <a:off x="179512" y="3775680"/>
            <a:ext cx="8712968" cy="2677656"/>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algn="ct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Ya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Allah,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lembutkanlah</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hati-hati</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perbaikilah</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hubungan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antara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Dan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jadilah</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golongan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yang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mendapat</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bimbingan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daripadaMu</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p>
          <a:p>
            <a:pPr algn="ct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Ya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Allah..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Perelokkan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kesudahan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dalam</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segala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hal</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semuanya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lindungilah</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daripada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kehinaan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di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dunia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di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akhirat</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p>
          <a:p>
            <a:pPr algn="ct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Wahai</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Tuhan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sekalian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alam</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t>
            </a:r>
            <a:endParaRPr lang="ms-MY"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199213189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p:cNvPicPr>
            <a:picLocks noChangeAspect="1" noChangeArrowheads="1"/>
          </p:cNvPicPr>
          <p:nvPr/>
        </p:nvPicPr>
        <p:blipFill>
          <a:blip r:embed="rId2" cstate="print"/>
          <a:srcRect r="2687"/>
          <a:stretch>
            <a:fillRect/>
          </a:stretch>
        </p:blipFill>
        <p:spPr bwMode="auto">
          <a:xfrm>
            <a:off x="0" y="0"/>
            <a:ext cx="9144000" cy="6858000"/>
          </a:xfrm>
          <a:prstGeom prst="rect">
            <a:avLst/>
          </a:prstGeom>
          <a:noFill/>
          <a:ln w="9525" algn="in">
            <a:noFill/>
            <a:miter lim="800000"/>
            <a:headEnd/>
            <a:tailEnd/>
          </a:ln>
          <a:effectLst/>
        </p:spPr>
      </p:pic>
    </p:spTree>
    <p:extLst>
      <p:ext uri="{BB962C8B-B14F-4D97-AF65-F5344CB8AC3E}">
        <p14:creationId xmlns:p14="http://schemas.microsoft.com/office/powerpoint/2010/main" val="326364241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r="4916"/>
          <a:stretch>
            <a:fillRect/>
          </a:stretch>
        </p:blipFill>
        <p:spPr bwMode="auto">
          <a:xfrm>
            <a:off x="0" y="0"/>
            <a:ext cx="9144000" cy="6858000"/>
          </a:xfrm>
          <a:prstGeom prst="rect">
            <a:avLst/>
          </a:prstGeom>
          <a:noFill/>
          <a:ln w="9525" algn="in">
            <a:noFill/>
            <a:miter lim="800000"/>
            <a:headEnd/>
            <a:tailEnd/>
          </a:ln>
          <a:effectLst/>
        </p:spPr>
      </p:pic>
    </p:spTree>
    <p:extLst>
      <p:ext uri="{BB962C8B-B14F-4D97-AF65-F5344CB8AC3E}">
        <p14:creationId xmlns:p14="http://schemas.microsoft.com/office/powerpoint/2010/main" val="59006104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ms-MY"/>
          </a:p>
        </p:txBody>
      </p:sp>
      <p:sp>
        <p:nvSpPr>
          <p:cNvPr id="3" name="Content Placeholder 2"/>
          <p:cNvSpPr>
            <a:spLocks noGrp="1"/>
          </p:cNvSpPr>
          <p:nvPr>
            <p:ph idx="1"/>
          </p:nvPr>
        </p:nvSpPr>
        <p:spPr/>
        <p:txBody>
          <a:bodyPr/>
          <a:lstStyle/>
          <a:p>
            <a:endParaRPr lang="ms-MY"/>
          </a:p>
        </p:txBody>
      </p:sp>
      <p:pic>
        <p:nvPicPr>
          <p:cNvPr id="4" name="Picture 2" descr="C:\Users\wanshahril\Desktop\slide koso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 Box 60"/>
          <p:cNvSpPr txBox="1">
            <a:spLocks noChangeArrowheads="1"/>
          </p:cNvSpPr>
          <p:nvPr/>
        </p:nvSpPr>
        <p:spPr bwMode="auto">
          <a:xfrm>
            <a:off x="179512" y="1335534"/>
            <a:ext cx="8735886" cy="5416868"/>
          </a:xfrm>
          <a:prstGeom prst="rect">
            <a:avLst/>
          </a:prstGeom>
          <a:gradFill>
            <a:gsLst>
              <a:gs pos="0">
                <a:schemeClr val="accent4">
                  <a:tint val="50000"/>
                  <a:satMod val="300000"/>
                  <a:alpha val="6000"/>
                </a:schemeClr>
              </a:gs>
              <a:gs pos="35000">
                <a:schemeClr val="accent4">
                  <a:tint val="37000"/>
                  <a:satMod val="300000"/>
                </a:schemeClr>
              </a:gs>
              <a:gs pos="100000">
                <a:schemeClr val="accent4">
                  <a:tint val="15000"/>
                  <a:satMod val="350000"/>
                </a:schemeClr>
              </a:gs>
            </a:gsLst>
          </a:gradFill>
          <a:ln>
            <a:headEnd/>
            <a:tailEnd/>
          </a:ln>
        </p:spPr>
        <p:style>
          <a:lnRef idx="1">
            <a:schemeClr val="accent4"/>
          </a:lnRef>
          <a:fillRef idx="2">
            <a:schemeClr val="accent4"/>
          </a:fillRef>
          <a:effectRef idx="1">
            <a:schemeClr val="accent4"/>
          </a:effectRef>
          <a:fontRef idx="minor">
            <a:schemeClr val="dk1"/>
          </a:fontRef>
        </p:style>
        <p:txBody>
          <a:bodyPr wrap="square">
            <a:spAutoFit/>
          </a:bodyPr>
          <a:lstStyle/>
          <a:p>
            <a:pPr algn="ctr">
              <a:defRPr/>
            </a:pPr>
            <a:r>
              <a:rPr lang="ar-EG" sz="36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 </a:t>
            </a:r>
            <a:r>
              <a:rPr lang="ar-EG" sz="3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رَبَّنَا ظَلَمْنَا أَنْفُسَنَا وَإِنْ لَمْ تَغْفِرْ لَنَا وَتَرْحَمْنَا لَنَكُوْنَنَّ مِنَ الْخَاسِرِيْنَ. </a:t>
            </a:r>
            <a:endParaRPr lang="en-US" sz="36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a:defRPr/>
            </a:pPr>
            <a:r>
              <a:rPr lang="ar-EG" sz="36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لآ </a:t>
            </a:r>
            <a:r>
              <a:rPr lang="ar-EG" sz="3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إِلَهَ إِلاَّ أَنْتَ سُبْحَانَكَ إِنَّا كُنَّا مِنْ الظَّالِمِيْنَ. رَبَّنَا آتِنَا فِي الدُّنْيَا حَسَنَةً وَفِي الآخِرَةِ حَسَنَةً  وَقِنَا عَذَابَ النَّارِ. وَصَلَّى اللهُ عَلىَ سَيِّدِنَا مُحَمَّدٍ وَعَلىَ </a:t>
            </a:r>
            <a:r>
              <a:rPr lang="ar-EG" sz="36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آلِهِ </a:t>
            </a:r>
            <a:r>
              <a:rPr lang="ar-EG" sz="3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وَصَحْبِهِ وَسَلَّمْ. وَالْحَمْدُ للهِ رَبِّ الْعَالَمِيْنَ</a:t>
            </a:r>
            <a:r>
              <a:rPr lang="ar-EG" sz="36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a:t>
            </a:r>
            <a:endParaRPr lang="en-US" sz="36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fontAlgn="base">
              <a:spcBef>
                <a:spcPct val="0"/>
              </a:spcBef>
              <a:spcAft>
                <a:spcPct val="0"/>
              </a:spcAft>
              <a:defRPr/>
            </a:pPr>
            <a:r>
              <a:rPr lang="en-US" sz="2400" b="1" dirty="0" err="1">
                <a:ln w="12700">
                  <a:solidFill>
                    <a:sysClr val="windowText" lastClr="000000"/>
                  </a:solidFill>
                </a:ln>
                <a:solidFill>
                  <a:srgbClr val="FFC0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Ya</a:t>
            </a:r>
            <a:r>
              <a:rPr lang="en-US" sz="2400" b="1" dirty="0">
                <a:ln w="12700">
                  <a:solidFill>
                    <a:sysClr val="windowText" lastClr="000000"/>
                  </a:solidFill>
                </a:ln>
                <a:solidFill>
                  <a:srgbClr val="FFC0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Allah …</a:t>
            </a:r>
          </a:p>
          <a:p>
            <a:pPr algn="ctr" fontAlgn="base">
              <a:spcBef>
                <a:spcPct val="0"/>
              </a:spcBef>
              <a:spcAft>
                <a:spcPct val="0"/>
              </a:spcAft>
              <a:defRPr/>
            </a:pP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Kami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Telah</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Menzalimi</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Diri</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Sendiri</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p>
          <a:p>
            <a:pPr algn="ctr" fontAlgn="base">
              <a:spcBef>
                <a:spcPct val="0"/>
              </a:spcBef>
              <a:spcAft>
                <a:spcPct val="0"/>
              </a:spcAft>
              <a:defRPr/>
            </a:pP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Dan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Sekiranya</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Engkau</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Tidak</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Mengampunkan</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Dan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Merahmati</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Nescaya</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Akan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Menjadi</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Orang Yang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Rugi</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a:t>
            </a:r>
          </a:p>
          <a:p>
            <a:pPr algn="ctr" fontAlgn="base">
              <a:spcBef>
                <a:spcPct val="0"/>
              </a:spcBef>
              <a:spcAft>
                <a:spcPct val="0"/>
              </a:spcAft>
              <a:defRPr/>
            </a:pP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Tiada</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Tuhan</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Melainkan</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Engkau</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Maha</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Suci</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Engkau</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Sesungguhnya</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Di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Kalangan</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Orang-orang </a:t>
            </a:r>
          </a:p>
          <a:p>
            <a:pPr algn="ctr" fontAlgn="base">
              <a:spcBef>
                <a:spcPct val="0"/>
              </a:spcBef>
              <a:spcAft>
                <a:spcPct val="0"/>
              </a:spcAft>
              <a:defRPr/>
            </a:pP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Yang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Menzalimi</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Diri</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a:t>
            </a:r>
          </a:p>
          <a:p>
            <a:pPr algn="ctr" fontAlgn="base">
              <a:spcBef>
                <a:spcPct val="0"/>
              </a:spcBef>
              <a:spcAft>
                <a:spcPct val="0"/>
              </a:spcAft>
              <a:defRPr/>
            </a:pPr>
            <a:r>
              <a:rPr lang="en-US" sz="2400" b="1" dirty="0" err="1" smtClean="0">
                <a:ln w="12700">
                  <a:solidFill>
                    <a:sysClr val="windowText" lastClr="000000"/>
                  </a:solidFill>
                </a:ln>
                <a:solidFill>
                  <a:srgbClr val="FFC0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Ya</a:t>
            </a:r>
            <a:r>
              <a:rPr lang="en-US" sz="2400" b="1" dirty="0" smtClean="0">
                <a:ln w="12700">
                  <a:solidFill>
                    <a:sysClr val="windowText" lastClr="000000"/>
                  </a:solidFill>
                </a:ln>
                <a:solidFill>
                  <a:srgbClr val="FFC0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400" b="1" dirty="0">
                <a:ln w="12700">
                  <a:solidFill>
                    <a:sysClr val="windowText" lastClr="000000"/>
                  </a:solidFill>
                </a:ln>
                <a:solidFill>
                  <a:srgbClr val="FFC0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Allah… </a:t>
            </a:r>
          </a:p>
          <a:p>
            <a:pPr algn="ctr" fontAlgn="base">
              <a:spcBef>
                <a:spcPct val="0"/>
              </a:spcBef>
              <a:spcAft>
                <a:spcPct val="0"/>
              </a:spcAft>
              <a:defRPr/>
            </a:pP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Kurniakanlah</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Kepada</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Kebaikan</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Di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Dunia</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Dan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Kebaikan</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Di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Akhirat</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Serta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Hindarilah</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Dari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Seksaan</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Neraka</a:t>
            </a:r>
            <a:r>
              <a:rPr lang="en-US" sz="20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a:t>
            </a:r>
            <a:endPar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endParaRPr>
          </a:p>
        </p:txBody>
      </p:sp>
    </p:spTree>
    <p:extLst>
      <p:ext uri="{BB962C8B-B14F-4D97-AF65-F5344CB8AC3E}">
        <p14:creationId xmlns:p14="http://schemas.microsoft.com/office/powerpoint/2010/main" val="327874381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584385" y="260648"/>
            <a:ext cx="8382000" cy="91440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5400" b="1" dirty="0" err="1">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Wahai</a:t>
            </a:r>
            <a:r>
              <a:rPr lang="en-US" sz="5400" b="1" dirty="0">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 </a:t>
            </a:r>
            <a:r>
              <a:rPr lang="en-US" sz="5400" b="1" dirty="0" err="1">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Hamba-hamba</a:t>
            </a:r>
            <a:r>
              <a:rPr lang="en-US" sz="5400" b="1" dirty="0">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 Allah….</a:t>
            </a:r>
          </a:p>
        </p:txBody>
      </p:sp>
      <p:sp>
        <p:nvSpPr>
          <p:cNvPr id="4" name="Rectangle 3"/>
          <p:cNvSpPr/>
          <p:nvPr/>
        </p:nvSpPr>
        <p:spPr>
          <a:xfrm>
            <a:off x="179512" y="1508518"/>
            <a:ext cx="8858280" cy="4524315"/>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eaLnBrk="0" hangingPunct="0">
              <a:defRPr/>
            </a:pP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Sesungguhnya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ALLAH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menyuruh</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berlaku</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adil</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berbuat</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kebaikan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serta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memberi</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bantuan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kepada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kaum</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kerabat</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melarang</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daripada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melakukan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perbuatan-perbuatan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keji</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mungkar</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serta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kezaliman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Ia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mengajar</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kamu</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dengan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suruhan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larangannya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ini</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supaya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kamu</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mengambil</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peringatan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mematuhinya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a:t>
            </a:r>
          </a:p>
        </p:txBody>
      </p:sp>
    </p:spTree>
    <p:extLst>
      <p:ext uri="{BB962C8B-B14F-4D97-AF65-F5344CB8AC3E}">
        <p14:creationId xmlns:p14="http://schemas.microsoft.com/office/powerpoint/2010/main" val="79374649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0" y="-27384"/>
            <a:ext cx="9144000" cy="6858000"/>
          </a:xfrm>
          <a:prstGeom prst="rect">
            <a:avLst/>
          </a:prstGeom>
          <a:noFill/>
          <a:ln w="9525">
            <a:noFill/>
            <a:miter lim="800000"/>
            <a:headEnd/>
            <a:tailEnd/>
          </a:ln>
        </p:spPr>
      </p:pic>
      <p:sp>
        <p:nvSpPr>
          <p:cNvPr id="3" name="Rectangle 2"/>
          <p:cNvSpPr>
            <a:spLocks noChangeArrowheads="1"/>
          </p:cNvSpPr>
          <p:nvPr/>
        </p:nvSpPr>
        <p:spPr bwMode="auto">
          <a:xfrm>
            <a:off x="381000" y="1322744"/>
            <a:ext cx="8382000" cy="5230456"/>
          </a:xfrm>
          <a:prstGeom prst="rect">
            <a:avLst/>
          </a:prstGeom>
          <a:gradFill flip="none" rotWithShape="1">
            <a:gsLst>
              <a:gs pos="93000">
                <a:srgbClr val="03D4A8">
                  <a:alpha val="0"/>
                </a:srgbClr>
              </a:gs>
              <a:gs pos="25000">
                <a:srgbClr val="21D6E0"/>
              </a:gs>
              <a:gs pos="75000">
                <a:srgbClr val="0087E6"/>
              </a:gs>
              <a:gs pos="100000">
                <a:srgbClr val="005CBF"/>
              </a:gs>
            </a:gsLst>
            <a:path path="rect">
              <a:fillToRect l="100000" t="100000"/>
            </a:path>
            <a:tileRect r="-100000" b="-100000"/>
          </a:gradFill>
          <a:ln>
            <a:headEnd/>
            <a:tailEnd/>
          </a:ln>
        </p:spPr>
        <p:style>
          <a:lnRef idx="1">
            <a:schemeClr val="accent1"/>
          </a:lnRef>
          <a:fillRef idx="2">
            <a:schemeClr val="accent1"/>
          </a:fillRef>
          <a:effectRef idx="1">
            <a:schemeClr val="accent1"/>
          </a:effectRef>
          <a:fontRef idx="minor">
            <a:schemeClr val="dk1"/>
          </a:fontRef>
        </p:style>
        <p:txBody>
          <a:bodyPr/>
          <a:lstStyle/>
          <a:p>
            <a:pPr marL="419100" indent="-382588" algn="ctr" eaLnBrk="0" hangingPunct="0">
              <a:lnSpc>
                <a:spcPct val="90000"/>
              </a:lnSpc>
              <a:defRPr/>
            </a:pPr>
            <a:r>
              <a:rPr lang="en-US" sz="3000" b="1" i="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p>
          <a:p>
            <a:pPr marL="419100" indent="-382588" algn="ctr" eaLnBrk="0" hangingPunct="0">
              <a:lnSpc>
                <a:spcPct val="90000"/>
              </a:lnSpc>
              <a:defRPr/>
            </a:pPr>
            <a:r>
              <a:rPr lang="en-US" sz="3000" b="1" dirty="0" err="1"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Nescaya</a:t>
            </a:r>
            <a:r>
              <a:rPr lang="en-US" sz="3000" b="1" dirty="0"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Dia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Akan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Mengingatimu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endParaRPr lang="en-US" sz="3000" b="1" dirty="0"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endParaRPr>
          </a:p>
          <a:p>
            <a:pPr marL="419100" indent="-382588" algn="ctr" eaLnBrk="0" hangingPunct="0">
              <a:lnSpc>
                <a:spcPct val="90000"/>
              </a:lnSpc>
              <a:defRPr/>
            </a:pPr>
            <a:r>
              <a:rPr lang="en-US" sz="3000" b="1" dirty="0"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Bersyukurlah</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Di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Atas</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Nikmat-nikmatNya</a:t>
            </a:r>
            <a:r>
              <a:rPr lang="en-US" sz="3000" b="1" dirty="0"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Nescaya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Dia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Akan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Menambahkan</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Lagi</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Nikmat</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Itu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Kepadamu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dan</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Pohonlah</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endParaRPr lang="en-US" sz="3000" b="1" dirty="0"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endParaRPr>
          </a:p>
          <a:p>
            <a:pPr marL="419100" indent="-382588" algn="ctr" eaLnBrk="0" hangingPunct="0">
              <a:lnSpc>
                <a:spcPct val="90000"/>
              </a:lnSpc>
              <a:defRPr/>
            </a:pPr>
            <a:r>
              <a:rPr lang="en-US" sz="3000" b="1" dirty="0"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Dari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Kelebihannya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Nescaya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Akan</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Diberikannya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Kepadamu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Dan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Sesungguhnya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Mengingati</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Allah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Itu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Lebih</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Besar</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Faedah</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Dan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Kesannya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Dan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Ingatlah</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Allah </a:t>
            </a:r>
            <a:r>
              <a:rPr lang="en-US" sz="3000" b="1" dirty="0" err="1"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Mengetahui</a:t>
            </a:r>
            <a:r>
              <a:rPr lang="en-US" sz="3000" b="1" dirty="0"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Apa</a:t>
            </a:r>
            <a:r>
              <a:rPr lang="en-US" sz="3000" b="1" dirty="0"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Yang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Kamu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Kerjakan</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a:t>
            </a:r>
          </a:p>
        </p:txBody>
      </p:sp>
      <p:sp>
        <p:nvSpPr>
          <p:cNvPr id="4" name="Rectangle 3"/>
          <p:cNvSpPr/>
          <p:nvPr/>
        </p:nvSpPr>
        <p:spPr>
          <a:xfrm>
            <a:off x="395536" y="260648"/>
            <a:ext cx="8382000" cy="91440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sv-SE" sz="4400" b="1" dirty="0">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Maka Ingatlah Allah Yang Maha Agung </a:t>
            </a:r>
            <a:endParaRPr lang="en-US" sz="4400" b="1" dirty="0">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endParaRPr>
          </a:p>
        </p:txBody>
      </p:sp>
    </p:spTree>
    <p:extLst>
      <p:ext uri="{BB962C8B-B14F-4D97-AF65-F5344CB8AC3E}">
        <p14:creationId xmlns:p14="http://schemas.microsoft.com/office/powerpoint/2010/main" val="231108789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304800" y="381000"/>
            <a:ext cx="8534400" cy="2743200"/>
          </a:xfrm>
          <a:prstGeom prst="rect">
            <a:avLst/>
          </a:prstGeom>
          <a:solidFill>
            <a:schemeClr val="accent2">
              <a:lumMod val="20000"/>
              <a:lumOff val="80000"/>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dirty="0" err="1" smtClean="0">
                <a:solidFill>
                  <a:prstClr val="black"/>
                </a:solidFill>
                <a:latin typeface="Bernard MT Condensed" pitchFamily="18" charset="0"/>
              </a:rPr>
              <a:t>Dirikan</a:t>
            </a:r>
            <a:r>
              <a:rPr lang="en-US" sz="4000" dirty="0" smtClean="0">
                <a:solidFill>
                  <a:prstClr val="black"/>
                </a:solidFill>
                <a:latin typeface="Bernard MT Condensed" pitchFamily="18" charset="0"/>
              </a:rPr>
              <a:t> </a:t>
            </a:r>
            <a:r>
              <a:rPr lang="en-US" sz="4000" dirty="0" err="1" smtClean="0">
                <a:solidFill>
                  <a:prstClr val="black"/>
                </a:solidFill>
                <a:latin typeface="Bernard MT Condensed" pitchFamily="18" charset="0"/>
              </a:rPr>
              <a:t>Solat</a:t>
            </a:r>
            <a:r>
              <a:rPr lang="en-US" sz="4000" dirty="0" smtClean="0">
                <a:solidFill>
                  <a:prstClr val="black"/>
                </a:solidFill>
                <a:latin typeface="Bernard MT Condensed" pitchFamily="18" charset="0"/>
              </a:rPr>
              <a:t>….</a:t>
            </a:r>
          </a:p>
          <a:p>
            <a:pPr algn="ctr"/>
            <a:endParaRPr lang="en-US" sz="3200" dirty="0" smtClean="0">
              <a:solidFill>
                <a:prstClr val="black"/>
              </a:solidFill>
              <a:latin typeface="Bernard MT Condensed" pitchFamily="18" charset="0"/>
            </a:endParaRPr>
          </a:p>
          <a:p>
            <a:pPr algn="ctr"/>
            <a:r>
              <a:rPr lang="en-US" sz="3200" b="1" i="1" dirty="0" err="1" smtClean="0">
                <a:solidFill>
                  <a:prstClr val="black"/>
                </a:solidFill>
                <a:latin typeface="Constantia" pitchFamily="18" charset="0"/>
              </a:rPr>
              <a:t>Lurus</a:t>
            </a:r>
            <a:r>
              <a:rPr lang="en-US" sz="3200" b="1" i="1" dirty="0" smtClean="0">
                <a:solidFill>
                  <a:prstClr val="black"/>
                </a:solidFill>
                <a:latin typeface="Constantia" pitchFamily="18" charset="0"/>
              </a:rPr>
              <a:t> </a:t>
            </a:r>
            <a:r>
              <a:rPr lang="en-US" sz="3200" b="1" i="1" dirty="0" err="1" smtClean="0">
                <a:solidFill>
                  <a:prstClr val="black"/>
                </a:solidFill>
                <a:latin typeface="Constantia" pitchFamily="18" charset="0"/>
              </a:rPr>
              <a:t>dan</a:t>
            </a:r>
            <a:r>
              <a:rPr lang="en-US" sz="3200" b="1" i="1" dirty="0" smtClean="0">
                <a:solidFill>
                  <a:prstClr val="black"/>
                </a:solidFill>
                <a:latin typeface="Constantia" pitchFamily="18" charset="0"/>
              </a:rPr>
              <a:t> </a:t>
            </a:r>
            <a:r>
              <a:rPr lang="en-US" sz="3200" b="1" i="1" dirty="0" err="1" smtClean="0">
                <a:solidFill>
                  <a:prstClr val="black"/>
                </a:solidFill>
                <a:latin typeface="Constantia" pitchFamily="18" charset="0"/>
              </a:rPr>
              <a:t>betulkan</a:t>
            </a:r>
            <a:r>
              <a:rPr lang="en-US" sz="3200" b="1" i="1" dirty="0" smtClean="0">
                <a:solidFill>
                  <a:prstClr val="black"/>
                </a:solidFill>
                <a:latin typeface="Constantia" pitchFamily="18" charset="0"/>
              </a:rPr>
              <a:t> </a:t>
            </a:r>
            <a:r>
              <a:rPr lang="en-US" sz="3200" b="1" i="1" dirty="0" err="1" smtClean="0">
                <a:solidFill>
                  <a:prstClr val="black"/>
                </a:solidFill>
                <a:latin typeface="Constantia" pitchFamily="18" charset="0"/>
              </a:rPr>
              <a:t>saf</a:t>
            </a:r>
            <a:r>
              <a:rPr lang="en-US" sz="3200" b="1" i="1" dirty="0" smtClean="0">
                <a:solidFill>
                  <a:prstClr val="black"/>
                </a:solidFill>
                <a:latin typeface="Constantia" pitchFamily="18" charset="0"/>
              </a:rPr>
              <a:t> </a:t>
            </a:r>
            <a:r>
              <a:rPr lang="en-US" sz="3200" b="1" i="1" dirty="0" err="1" smtClean="0">
                <a:solidFill>
                  <a:prstClr val="black"/>
                </a:solidFill>
                <a:latin typeface="Constantia" pitchFamily="18" charset="0"/>
              </a:rPr>
              <a:t>anda</a:t>
            </a:r>
            <a:r>
              <a:rPr lang="en-US" sz="3200" b="1" i="1" dirty="0" smtClean="0">
                <a:solidFill>
                  <a:prstClr val="black"/>
                </a:solidFill>
                <a:latin typeface="Constantia" pitchFamily="18" charset="0"/>
              </a:rPr>
              <a:t> </a:t>
            </a:r>
            <a:r>
              <a:rPr lang="en-US" sz="3200" b="1" i="1" dirty="0" err="1" smtClean="0">
                <a:solidFill>
                  <a:prstClr val="black"/>
                </a:solidFill>
                <a:latin typeface="Constantia" pitchFamily="18" charset="0"/>
              </a:rPr>
              <a:t>kerana</a:t>
            </a:r>
            <a:endParaRPr lang="en-US" sz="3200" b="1" i="1" dirty="0" smtClean="0">
              <a:solidFill>
                <a:prstClr val="black"/>
              </a:solidFill>
              <a:latin typeface="Constantia" pitchFamily="18" charset="0"/>
            </a:endParaRPr>
          </a:p>
          <a:p>
            <a:pPr algn="ctr"/>
            <a:r>
              <a:rPr lang="en-US" sz="3200" b="1" i="1" dirty="0" smtClean="0">
                <a:solidFill>
                  <a:prstClr val="black"/>
                </a:solidFill>
                <a:latin typeface="Constantia" pitchFamily="18" charset="0"/>
              </a:rPr>
              <a:t> </a:t>
            </a:r>
            <a:r>
              <a:rPr lang="en-US" sz="3200" b="1" i="1" dirty="0" err="1" smtClean="0">
                <a:solidFill>
                  <a:prstClr val="black"/>
                </a:solidFill>
                <a:latin typeface="Constantia" pitchFamily="18" charset="0"/>
              </a:rPr>
              <a:t>saf</a:t>
            </a:r>
            <a:r>
              <a:rPr lang="en-US" sz="3200" b="1" i="1" dirty="0" smtClean="0">
                <a:solidFill>
                  <a:prstClr val="black"/>
                </a:solidFill>
                <a:latin typeface="Constantia" pitchFamily="18" charset="0"/>
              </a:rPr>
              <a:t> yang </a:t>
            </a:r>
            <a:r>
              <a:rPr lang="en-US" sz="3200" b="1" i="1" dirty="0" err="1" smtClean="0">
                <a:solidFill>
                  <a:prstClr val="black"/>
                </a:solidFill>
                <a:latin typeface="Constantia" pitchFamily="18" charset="0"/>
              </a:rPr>
              <a:t>lurus</a:t>
            </a:r>
            <a:r>
              <a:rPr lang="en-US" sz="3200" b="1" i="1" dirty="0" smtClean="0">
                <a:solidFill>
                  <a:prstClr val="black"/>
                </a:solidFill>
                <a:latin typeface="Constantia" pitchFamily="18" charset="0"/>
              </a:rPr>
              <a:t> </a:t>
            </a:r>
            <a:r>
              <a:rPr lang="en-US" sz="3200" b="1" i="1" dirty="0" err="1" smtClean="0">
                <a:solidFill>
                  <a:prstClr val="black"/>
                </a:solidFill>
                <a:latin typeface="Constantia" pitchFamily="18" charset="0"/>
              </a:rPr>
              <a:t>termasuk</a:t>
            </a:r>
            <a:r>
              <a:rPr lang="en-US" sz="3200" b="1" i="1" dirty="0" smtClean="0">
                <a:solidFill>
                  <a:prstClr val="black"/>
                </a:solidFill>
                <a:latin typeface="Constantia" pitchFamily="18" charset="0"/>
              </a:rPr>
              <a:t> </a:t>
            </a:r>
            <a:r>
              <a:rPr lang="en-US" sz="3200" b="1" i="1" dirty="0" err="1" smtClean="0">
                <a:solidFill>
                  <a:prstClr val="black"/>
                </a:solidFill>
                <a:latin typeface="Constantia" pitchFamily="18" charset="0"/>
              </a:rPr>
              <a:t>dalam</a:t>
            </a:r>
            <a:r>
              <a:rPr lang="en-US" sz="3200" b="1" i="1" dirty="0" smtClean="0">
                <a:solidFill>
                  <a:prstClr val="black"/>
                </a:solidFill>
                <a:latin typeface="Constantia" pitchFamily="18" charset="0"/>
              </a:rPr>
              <a:t> </a:t>
            </a:r>
            <a:r>
              <a:rPr lang="en-US" sz="3200" b="1" i="1" dirty="0" err="1" smtClean="0">
                <a:solidFill>
                  <a:prstClr val="black"/>
                </a:solidFill>
                <a:latin typeface="Constantia" pitchFamily="18" charset="0"/>
              </a:rPr>
              <a:t>kesempurnaan</a:t>
            </a:r>
            <a:r>
              <a:rPr lang="en-US" sz="3200" b="1" i="1" dirty="0" smtClean="0">
                <a:solidFill>
                  <a:prstClr val="black"/>
                </a:solidFill>
                <a:latin typeface="Constantia" pitchFamily="18" charset="0"/>
              </a:rPr>
              <a:t> </a:t>
            </a:r>
            <a:r>
              <a:rPr lang="en-US" sz="3200" b="1" i="1" dirty="0" err="1" smtClean="0">
                <a:solidFill>
                  <a:prstClr val="black"/>
                </a:solidFill>
                <a:latin typeface="Constantia" pitchFamily="18" charset="0"/>
              </a:rPr>
              <a:t>solat</a:t>
            </a:r>
            <a:r>
              <a:rPr lang="en-US" sz="3200" b="1" i="1" dirty="0" smtClean="0">
                <a:solidFill>
                  <a:prstClr val="black"/>
                </a:solidFill>
                <a:latin typeface="Constantia" pitchFamily="18" charset="0"/>
              </a:rPr>
              <a:t>.</a:t>
            </a:r>
            <a:endParaRPr lang="en-US" sz="3200" b="1" i="1" dirty="0">
              <a:solidFill>
                <a:prstClr val="black"/>
              </a:solidFill>
              <a:latin typeface="Constantia" pitchFamily="18" charset="0"/>
            </a:endParaRPr>
          </a:p>
        </p:txBody>
      </p:sp>
      <p:sp>
        <p:nvSpPr>
          <p:cNvPr id="1025"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algn="r" fontAlgn="base">
              <a:spcBef>
                <a:spcPct val="0"/>
              </a:spcBef>
              <a:spcAft>
                <a:spcPct val="0"/>
              </a:spcAft>
            </a:pPr>
            <a:r>
              <a:rPr lang="ar-SA" sz="1000" smtClean="0">
                <a:solidFill>
                  <a:prstClr val="black"/>
                </a:solidFill>
                <a:latin typeface="Arial Unicode MS"/>
              </a:rPr>
              <a:t>اقامة الصلاة</a:t>
            </a:r>
            <a:r>
              <a:rPr lang="en-US" sz="800" smtClean="0">
                <a:solidFill>
                  <a:prstClr val="black"/>
                </a:solidFill>
                <a:latin typeface="Arial" charset="0"/>
                <a:cs typeface="Arial" charset="0"/>
              </a:rPr>
              <a:t> </a:t>
            </a:r>
            <a:endParaRPr lang="en-US" smtClean="0">
              <a:solidFill>
                <a:prstClr val="black"/>
              </a:solidFill>
              <a:latin typeface="Arial" charset="0"/>
              <a:cs typeface="Arial" charset="0"/>
            </a:endParaRPr>
          </a:p>
        </p:txBody>
      </p:sp>
      <p:sp>
        <p:nvSpPr>
          <p:cNvPr id="102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algn="r" fontAlgn="base">
              <a:spcBef>
                <a:spcPct val="0"/>
              </a:spcBef>
              <a:spcAft>
                <a:spcPct val="0"/>
              </a:spcAft>
            </a:pPr>
            <a:r>
              <a:rPr lang="ar-SA" sz="1000" smtClean="0">
                <a:solidFill>
                  <a:prstClr val="black"/>
                </a:solidFill>
                <a:latin typeface="Arial Unicode MS"/>
              </a:rPr>
              <a:t>اقامة الصلاة</a:t>
            </a:r>
            <a:r>
              <a:rPr lang="en-US" sz="800" smtClean="0">
                <a:solidFill>
                  <a:prstClr val="black"/>
                </a:solidFill>
                <a:latin typeface="Arial" charset="0"/>
                <a:cs typeface="Arial" charset="0"/>
              </a:rPr>
              <a:t> </a:t>
            </a:r>
            <a:endParaRPr lang="en-US" smtClean="0">
              <a:solidFill>
                <a:prstClr val="black"/>
              </a:solidFill>
              <a:latin typeface="Arial" charset="0"/>
              <a:cs typeface="Arial" charset="0"/>
            </a:endParaRPr>
          </a:p>
        </p:txBody>
      </p:sp>
      <p:sp>
        <p:nvSpPr>
          <p:cNvPr id="1027" name="Rectangle 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algn="r" fontAlgn="base">
              <a:spcBef>
                <a:spcPct val="0"/>
              </a:spcBef>
              <a:spcAft>
                <a:spcPct val="0"/>
              </a:spcAft>
            </a:pPr>
            <a:r>
              <a:rPr lang="ar-SA" sz="1000" smtClean="0">
                <a:solidFill>
                  <a:prstClr val="black"/>
                </a:solidFill>
                <a:latin typeface="Arial Unicode MS"/>
              </a:rPr>
              <a:t>اقامة الصلاة</a:t>
            </a:r>
            <a:r>
              <a:rPr lang="en-US" sz="800" smtClean="0">
                <a:solidFill>
                  <a:prstClr val="black"/>
                </a:solidFill>
                <a:latin typeface="Arial" charset="0"/>
                <a:cs typeface="Arial" charset="0"/>
              </a:rPr>
              <a:t> </a:t>
            </a:r>
            <a:endParaRPr lang="en-US" smtClean="0">
              <a:solidFill>
                <a:prstClr val="black"/>
              </a:solidFill>
              <a:latin typeface="Arial" charset="0"/>
              <a:cs typeface="Arial" charset="0"/>
            </a:endParaRPr>
          </a:p>
        </p:txBody>
      </p:sp>
    </p:spTree>
    <p:extLst>
      <p:ext uri="{BB962C8B-B14F-4D97-AF65-F5344CB8AC3E}">
        <p14:creationId xmlns:p14="http://schemas.microsoft.com/office/powerpoint/2010/main" val="290711470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0" y="685800"/>
            <a:ext cx="9144000" cy="6186309"/>
          </a:xfrm>
          <a:prstGeom prst="rect">
            <a:avLst/>
          </a:prstGeom>
          <a:solidFill>
            <a:schemeClr val="bg1">
              <a:alpha val="56000"/>
            </a:schemeClr>
          </a:solidFill>
        </p:spPr>
        <p:txBody>
          <a:bodyPr>
            <a:spAutoFit/>
          </a:bodyPr>
          <a:lstStyle/>
          <a:p>
            <a:pPr algn="ctr">
              <a:defRPr/>
            </a:pPr>
            <a:r>
              <a:rPr lang="en-MY" sz="1600" b="1" dirty="0" smtClean="0">
                <a:solidFill>
                  <a:prstClr val="black"/>
                </a:solidFill>
                <a:effectLst>
                  <a:outerShdw blurRad="38100" dist="38100" dir="2700000" algn="tl">
                    <a:srgbClr val="000000">
                      <a:alpha val="43137"/>
                    </a:srgbClr>
                  </a:outerShdw>
                </a:effectLst>
                <a:cs typeface="Arial" charset="0"/>
              </a:rPr>
              <a:t>INTISARI </a:t>
            </a:r>
            <a:r>
              <a:rPr lang="en-MY" sz="1600" b="1" dirty="0">
                <a:solidFill>
                  <a:prstClr val="black"/>
                </a:solidFill>
                <a:effectLst>
                  <a:outerShdw blurRad="38100" dist="38100" dir="2700000" algn="tl">
                    <a:srgbClr val="000000">
                      <a:alpha val="43137"/>
                    </a:srgbClr>
                  </a:outerShdw>
                </a:effectLst>
                <a:cs typeface="Arial" charset="0"/>
              </a:rPr>
              <a:t>KHUTBAH JUMAAT PADA </a:t>
            </a:r>
            <a:r>
              <a:rPr lang="en-US" sz="1600" b="1" dirty="0" smtClean="0">
                <a:solidFill>
                  <a:prstClr val="black"/>
                </a:solidFill>
                <a:effectLst>
                  <a:outerShdw blurRad="38100" dist="38100" dir="2700000" algn="tl">
                    <a:srgbClr val="000000">
                      <a:alpha val="43137"/>
                    </a:srgbClr>
                  </a:outerShdw>
                </a:effectLst>
                <a:cs typeface="Arial" charset="0"/>
              </a:rPr>
              <a:t>22</a:t>
            </a:r>
            <a:r>
              <a:rPr lang="en-MY" sz="1600" b="1" dirty="0" smtClean="0">
                <a:solidFill>
                  <a:prstClr val="black"/>
                </a:solidFill>
                <a:effectLst>
                  <a:outerShdw blurRad="38100" dist="38100" dir="2700000" algn="tl">
                    <a:srgbClr val="000000">
                      <a:alpha val="43137"/>
                    </a:srgbClr>
                  </a:outerShdw>
                </a:effectLst>
                <a:cs typeface="Arial" charset="0"/>
              </a:rPr>
              <a:t>/12/2017</a:t>
            </a:r>
            <a:endParaRPr lang="en-MY" sz="1600" b="1" dirty="0">
              <a:solidFill>
                <a:prstClr val="black"/>
              </a:solidFill>
              <a:effectLst>
                <a:outerShdw blurRad="38100" dist="38100" dir="2700000" algn="tl">
                  <a:srgbClr val="000000">
                    <a:alpha val="43137"/>
                  </a:srgbClr>
                </a:outerShdw>
              </a:effectLst>
              <a:cs typeface="Arial" charset="0"/>
            </a:endParaRPr>
          </a:p>
          <a:p>
            <a:pPr algn="ctr">
              <a:defRPr/>
            </a:pPr>
            <a:r>
              <a:rPr lang="en-MY" sz="2000" b="1" dirty="0" smtClean="0">
                <a:solidFill>
                  <a:srgbClr val="FFFF00"/>
                </a:solidFill>
                <a:effectLst>
                  <a:glow rad="101600">
                    <a:prstClr val="black">
                      <a:alpha val="60000"/>
                    </a:prstClr>
                  </a:glow>
                  <a:outerShdw blurRad="38100" dist="38100" dir="2700000" algn="tl">
                    <a:srgbClr val="000000">
                      <a:alpha val="43137"/>
                    </a:srgbClr>
                  </a:outerShdw>
                </a:effectLst>
                <a:cs typeface="Arial" charset="0"/>
              </a:rPr>
              <a:t>TAJUK: </a:t>
            </a:r>
            <a:r>
              <a:rPr lang="es-ES" sz="2000" b="1" u="sng" dirty="0">
                <a:solidFill>
                  <a:srgbClr val="FFFF00"/>
                </a:solidFill>
                <a:effectLst>
                  <a:glow rad="101600">
                    <a:prstClr val="black">
                      <a:alpha val="60000"/>
                    </a:prstClr>
                  </a:glow>
                  <a:outerShdw blurRad="38100" dist="38100" dir="2700000" algn="tl">
                    <a:srgbClr val="000000">
                      <a:alpha val="43137"/>
                    </a:srgbClr>
                  </a:outerShdw>
                </a:effectLst>
                <a:cs typeface="Arial" charset="0"/>
              </a:rPr>
              <a:t>BAITULMAQDIS IBU NEGARAP PALESTIIN BUKAN ISRAEL</a:t>
            </a:r>
            <a:r>
              <a:rPr lang="es-ES" sz="2000" b="1" u="sng" dirty="0" smtClean="0">
                <a:solidFill>
                  <a:srgbClr val="FFFF00"/>
                </a:solidFill>
                <a:effectLst>
                  <a:glow rad="101600">
                    <a:prstClr val="black">
                      <a:alpha val="60000"/>
                    </a:prstClr>
                  </a:glow>
                  <a:outerShdw blurRad="38100" dist="38100" dir="2700000" algn="tl">
                    <a:srgbClr val="000000">
                      <a:alpha val="43137"/>
                    </a:srgbClr>
                  </a:outerShdw>
                </a:effectLst>
                <a:cs typeface="Arial" charset="0"/>
              </a:rPr>
              <a:t>.</a:t>
            </a:r>
          </a:p>
          <a:p>
            <a:pPr marL="342900" indent="-342900" algn="just">
              <a:buAutoNum type="arabicPeriod"/>
              <a:defRPr/>
            </a:pPr>
            <a:r>
              <a:rPr lang="en-MY" b="1" dirty="0" smtClean="0">
                <a:solidFill>
                  <a:prstClr val="black"/>
                </a:solidFill>
                <a:effectLst>
                  <a:outerShdw blurRad="38100" dist="38100" dir="2700000" algn="tl">
                    <a:srgbClr val="000000">
                      <a:alpha val="43137"/>
                    </a:srgbClr>
                  </a:outerShdw>
                </a:effectLst>
                <a:cs typeface="Arial" charset="0"/>
              </a:rPr>
              <a:t>JENAYAH </a:t>
            </a:r>
            <a:r>
              <a:rPr lang="en-MY" b="1" dirty="0">
                <a:solidFill>
                  <a:prstClr val="black"/>
                </a:solidFill>
                <a:effectLst>
                  <a:outerShdw blurRad="38100" dist="38100" dir="2700000" algn="tl">
                    <a:srgbClr val="000000">
                      <a:alpha val="43137"/>
                    </a:srgbClr>
                  </a:outerShdw>
                </a:effectLst>
                <a:cs typeface="Arial" charset="0"/>
              </a:rPr>
              <a:t>YAHUDI DI PALESTIN BERMULA </a:t>
            </a:r>
            <a:r>
              <a:rPr lang="en-MY" b="1" dirty="0" smtClean="0">
                <a:solidFill>
                  <a:prstClr val="black"/>
                </a:solidFill>
                <a:effectLst>
                  <a:outerShdw blurRad="38100" dist="38100" dir="2700000" algn="tl">
                    <a:srgbClr val="000000">
                      <a:alpha val="43137"/>
                    </a:srgbClr>
                  </a:outerShdw>
                </a:effectLst>
                <a:cs typeface="Arial" charset="0"/>
              </a:rPr>
              <a:t>TAHUN 1967 </a:t>
            </a:r>
            <a:r>
              <a:rPr lang="en-MY" b="1" dirty="0">
                <a:solidFill>
                  <a:prstClr val="black"/>
                </a:solidFill>
                <a:effectLst>
                  <a:outerShdw blurRad="38100" dist="38100" dir="2700000" algn="tl">
                    <a:srgbClr val="000000">
                      <a:alpha val="43137"/>
                    </a:srgbClr>
                  </a:outerShdw>
                </a:effectLst>
                <a:cs typeface="Arial" charset="0"/>
              </a:rPr>
              <a:t>DENGAN MENAWAN BAITUL MAQDIS DAN MENGISYTIHARKAN SEBAGAI IBU NEGARA MEREKA </a:t>
            </a:r>
            <a:r>
              <a:rPr lang="en-MY" b="1" dirty="0" smtClean="0">
                <a:solidFill>
                  <a:prstClr val="black"/>
                </a:solidFill>
                <a:effectLst>
                  <a:outerShdw blurRad="38100" dist="38100" dir="2700000" algn="tl">
                    <a:srgbClr val="000000">
                      <a:alpha val="43137"/>
                    </a:srgbClr>
                  </a:outerShdw>
                </a:effectLst>
                <a:cs typeface="Arial" charset="0"/>
              </a:rPr>
              <a:t>(DITOLAK </a:t>
            </a:r>
            <a:r>
              <a:rPr lang="en-MY" b="1" dirty="0">
                <a:solidFill>
                  <a:prstClr val="black"/>
                </a:solidFill>
                <a:effectLst>
                  <a:outerShdw blurRad="38100" dist="38100" dir="2700000" algn="tl">
                    <a:srgbClr val="000000">
                      <a:alpha val="43137"/>
                    </a:srgbClr>
                  </a:outerShdw>
                </a:effectLst>
                <a:cs typeface="Arial" charset="0"/>
              </a:rPr>
              <a:t>OLEH </a:t>
            </a:r>
            <a:r>
              <a:rPr lang="en-MY" b="1" dirty="0" smtClean="0">
                <a:solidFill>
                  <a:prstClr val="black"/>
                </a:solidFill>
                <a:effectLst>
                  <a:outerShdw blurRad="38100" dist="38100" dir="2700000" algn="tl">
                    <a:srgbClr val="000000">
                      <a:alpha val="43137"/>
                    </a:srgbClr>
                  </a:outerShdw>
                </a:effectLst>
                <a:cs typeface="Arial" charset="0"/>
              </a:rPr>
              <a:t>PBB</a:t>
            </a:r>
            <a:r>
              <a:rPr lang="en-MY" b="1" dirty="0">
                <a:solidFill>
                  <a:prstClr val="black"/>
                </a:solidFill>
                <a:effectLst>
                  <a:outerShdw blurRad="38100" dist="38100" dir="2700000" algn="tl">
                    <a:srgbClr val="000000">
                      <a:alpha val="43137"/>
                    </a:srgbClr>
                  </a:outerShdw>
                </a:effectLst>
                <a:cs typeface="Arial" charset="0"/>
              </a:rPr>
              <a:t>). MEREKA JUGA MERAMPAS SELURUH BUMI PALESTIN, MEROSAKKAN SEBAHAGIAN BESAR MASJID AL AQSA, MEMBINA TEMBOK PEMISAH DI TEBING BARAT, MEROBOH RUMAH DAN MENGUSIR PENGHUNINYA DARIPADA BAITUL MAQDIS. </a:t>
            </a:r>
            <a:endParaRPr lang="en-MY" b="1" dirty="0" smtClean="0">
              <a:solidFill>
                <a:prstClr val="black"/>
              </a:solidFill>
              <a:effectLst>
                <a:outerShdw blurRad="38100" dist="38100" dir="2700000" algn="tl">
                  <a:srgbClr val="000000">
                    <a:alpha val="43137"/>
                  </a:srgbClr>
                </a:outerShdw>
              </a:effectLst>
              <a:cs typeface="Arial" charset="0"/>
            </a:endParaRPr>
          </a:p>
          <a:p>
            <a:pPr marL="342900" indent="-342900" algn="just">
              <a:buAutoNum type="arabicPeriod"/>
              <a:defRPr/>
            </a:pPr>
            <a:r>
              <a:rPr lang="en-MY" b="1" dirty="0" smtClean="0">
                <a:solidFill>
                  <a:prstClr val="black"/>
                </a:solidFill>
                <a:effectLst>
                  <a:outerShdw blurRad="38100" dist="38100" dir="2700000" algn="tl">
                    <a:srgbClr val="000000">
                      <a:alpha val="43137"/>
                    </a:srgbClr>
                  </a:outerShdw>
                </a:effectLst>
                <a:cs typeface="Arial" charset="0"/>
              </a:rPr>
              <a:t>YAHUDI </a:t>
            </a:r>
            <a:r>
              <a:rPr lang="en-MY" b="1" dirty="0">
                <a:solidFill>
                  <a:prstClr val="black"/>
                </a:solidFill>
                <a:effectLst>
                  <a:outerShdw blurRad="38100" dist="38100" dir="2700000" algn="tl">
                    <a:srgbClr val="000000">
                      <a:alpha val="43137"/>
                    </a:srgbClr>
                  </a:outerShdw>
                </a:effectLst>
                <a:cs typeface="Arial" charset="0"/>
              </a:rPr>
              <a:t>JUGA MENGAWAL ORANG ISLAM BERSOLAT DALAM MASJID AL AQSA DAN </a:t>
            </a:r>
            <a:r>
              <a:rPr lang="en-MY" b="1" dirty="0" smtClean="0">
                <a:solidFill>
                  <a:prstClr val="black"/>
                </a:solidFill>
                <a:effectLst>
                  <a:outerShdw blurRad="38100" dist="38100" dir="2700000" algn="tl">
                    <a:srgbClr val="000000">
                      <a:alpha val="43137"/>
                    </a:srgbClr>
                  </a:outerShdw>
                </a:effectLst>
                <a:cs typeface="Arial" charset="0"/>
              </a:rPr>
              <a:t>PERNAH </a:t>
            </a:r>
            <a:r>
              <a:rPr lang="en-MY" b="1" dirty="0">
                <a:solidFill>
                  <a:prstClr val="black"/>
                </a:solidFill>
                <a:effectLst>
                  <a:outerShdw blurRad="38100" dist="38100" dir="2700000" algn="tl">
                    <a:srgbClr val="000000">
                      <a:alpha val="43137"/>
                    </a:srgbClr>
                  </a:outerShdw>
                </a:effectLst>
                <a:cs typeface="Arial" charset="0"/>
              </a:rPr>
              <a:t>M</a:t>
            </a:r>
            <a:r>
              <a:rPr lang="en-MY" b="1" dirty="0" smtClean="0">
                <a:solidFill>
                  <a:prstClr val="black"/>
                </a:solidFill>
                <a:effectLst>
                  <a:outerShdw blurRad="38100" dist="38100" dir="2700000" algn="tl">
                    <a:srgbClr val="000000">
                      <a:alpha val="43137"/>
                    </a:srgbClr>
                  </a:outerShdw>
                </a:effectLst>
                <a:cs typeface="Arial" charset="0"/>
              </a:rPr>
              <a:t>ENGHALANG </a:t>
            </a:r>
            <a:r>
              <a:rPr lang="en-MY" b="1" dirty="0">
                <a:solidFill>
                  <a:prstClr val="black"/>
                </a:solidFill>
                <a:effectLst>
                  <a:outerShdw blurRad="38100" dist="38100" dir="2700000" algn="tl">
                    <a:srgbClr val="000000">
                      <a:alpha val="43137"/>
                    </a:srgbClr>
                  </a:outerShdw>
                </a:effectLst>
                <a:cs typeface="Arial" charset="0"/>
              </a:rPr>
              <a:t>DARIPADA MENDIRIKAN SOLAT. JENAYAH TERAKHIR YAHUDI IALAH </a:t>
            </a:r>
            <a:r>
              <a:rPr lang="en-MY" b="1" dirty="0" smtClean="0">
                <a:solidFill>
                  <a:prstClr val="black"/>
                </a:solidFill>
                <a:effectLst>
                  <a:outerShdw blurRad="38100" dist="38100" dir="2700000" algn="tl">
                    <a:srgbClr val="000000">
                      <a:alpha val="43137"/>
                    </a:srgbClr>
                  </a:outerShdw>
                </a:effectLst>
                <a:cs typeface="Arial" charset="0"/>
              </a:rPr>
              <a:t>PENGISYSTIHARAN </a:t>
            </a:r>
            <a:r>
              <a:rPr lang="en-MY" b="1" dirty="0">
                <a:solidFill>
                  <a:prstClr val="black"/>
                </a:solidFill>
                <a:effectLst>
                  <a:outerShdw blurRad="38100" dist="38100" dir="2700000" algn="tl">
                    <a:srgbClr val="000000">
                      <a:alpha val="43137"/>
                    </a:srgbClr>
                  </a:outerShdw>
                </a:effectLst>
                <a:cs typeface="Arial" charset="0"/>
              </a:rPr>
              <a:t>PRESIDEN AMERIKA, TRUMP BAHAWA BAITUL MAQDIS IALAH IBU NEGARA ISRAEL</a:t>
            </a:r>
            <a:r>
              <a:rPr lang="en-MY" b="1" dirty="0" smtClean="0">
                <a:solidFill>
                  <a:prstClr val="black"/>
                </a:solidFill>
                <a:effectLst>
                  <a:outerShdw blurRad="38100" dist="38100" dir="2700000" algn="tl">
                    <a:srgbClr val="000000">
                      <a:alpha val="43137"/>
                    </a:srgbClr>
                  </a:outerShdw>
                </a:effectLst>
                <a:cs typeface="Arial" charset="0"/>
              </a:rPr>
              <a:t>.</a:t>
            </a:r>
          </a:p>
          <a:p>
            <a:pPr marL="342900" indent="-342900" algn="just">
              <a:buAutoNum type="arabicPeriod"/>
              <a:defRPr/>
            </a:pPr>
            <a:r>
              <a:rPr lang="en-MY" b="1" dirty="0" smtClean="0">
                <a:solidFill>
                  <a:prstClr val="black"/>
                </a:solidFill>
                <a:effectLst>
                  <a:outerShdw blurRad="38100" dist="38100" dir="2700000" algn="tl">
                    <a:srgbClr val="000000">
                      <a:alpha val="43137"/>
                    </a:srgbClr>
                  </a:outerShdw>
                </a:effectLst>
                <a:cs typeface="Arial" charset="0"/>
              </a:rPr>
              <a:t>DENGAN </a:t>
            </a:r>
            <a:r>
              <a:rPr lang="en-MY" b="1" dirty="0">
                <a:solidFill>
                  <a:prstClr val="black"/>
                </a:solidFill>
                <a:effectLst>
                  <a:outerShdw blurRad="38100" dist="38100" dir="2700000" algn="tl">
                    <a:srgbClr val="000000">
                      <a:alpha val="43137"/>
                    </a:srgbClr>
                  </a:outerShdw>
                </a:effectLst>
                <a:cs typeface="Arial" charset="0"/>
              </a:rPr>
              <a:t>PENDERITAAN SAUDARA SEAGAMA DI PALESTIN, </a:t>
            </a:r>
            <a:r>
              <a:rPr lang="en-MY" b="1" dirty="0" smtClean="0">
                <a:solidFill>
                  <a:prstClr val="black"/>
                </a:solidFill>
                <a:effectLst>
                  <a:outerShdw blurRad="38100" dist="38100" dir="2700000" algn="tl">
                    <a:srgbClr val="000000">
                      <a:alpha val="43137"/>
                    </a:srgbClr>
                  </a:outerShdw>
                </a:effectLst>
                <a:cs typeface="Arial" charset="0"/>
              </a:rPr>
              <a:t>PELBAGAI PENGAIBAN </a:t>
            </a:r>
            <a:r>
              <a:rPr lang="en-MY" b="1" dirty="0">
                <a:solidFill>
                  <a:prstClr val="black"/>
                </a:solidFill>
                <a:effectLst>
                  <a:outerShdw blurRad="38100" dist="38100" dir="2700000" algn="tl">
                    <a:srgbClr val="000000">
                      <a:alpha val="43137"/>
                    </a:srgbClr>
                  </a:outerShdw>
                </a:effectLst>
                <a:cs typeface="Arial" charset="0"/>
              </a:rPr>
              <a:t>DILAKUKAN OLEH YAHUDI TERHADAP RAKYAT PALESTIN DAN MASJID SUCI DI BAITUL MAQDIS, KITA UMAT ISLAM DI NEGARA INI TIDAK PERNAH DAN TIDAK AKAN MERELAKANNYA. JUSTERU, MARILAH KITA MEMBERI SOKONGAN MORAL DAN MATERIAL KEPADA ISLAM DI PALESTIN BAHKAN MARILAH BERJIHAD JIWA APABILA KEADAAN MEMERLUKAN. </a:t>
            </a:r>
            <a:endParaRPr lang="en-MY" b="1" dirty="0" smtClean="0">
              <a:solidFill>
                <a:prstClr val="black"/>
              </a:solidFill>
              <a:effectLst>
                <a:outerShdw blurRad="38100" dist="38100" dir="2700000" algn="tl">
                  <a:srgbClr val="000000">
                    <a:alpha val="43137"/>
                  </a:srgbClr>
                </a:outerShdw>
              </a:effectLst>
              <a:cs typeface="Arial" charset="0"/>
            </a:endParaRPr>
          </a:p>
          <a:p>
            <a:pPr marL="342900" indent="-342900" algn="just">
              <a:buAutoNum type="arabicPeriod"/>
              <a:defRPr/>
            </a:pPr>
            <a:r>
              <a:rPr lang="en-MY" b="1" dirty="0" smtClean="0">
                <a:solidFill>
                  <a:prstClr val="black"/>
                </a:solidFill>
                <a:effectLst>
                  <a:outerShdw blurRad="38100" dist="38100" dir="2700000" algn="tl">
                    <a:srgbClr val="000000">
                      <a:alpha val="43137"/>
                    </a:srgbClr>
                  </a:outerShdw>
                </a:effectLst>
                <a:cs typeface="Arial" charset="0"/>
              </a:rPr>
              <a:t>MARILAH </a:t>
            </a:r>
            <a:r>
              <a:rPr lang="en-MY" b="1" dirty="0">
                <a:solidFill>
                  <a:prstClr val="black"/>
                </a:solidFill>
                <a:effectLst>
                  <a:outerShdw blurRad="38100" dist="38100" dir="2700000" algn="tl">
                    <a:srgbClr val="000000">
                      <a:alpha val="43137"/>
                    </a:srgbClr>
                  </a:outerShdw>
                </a:effectLst>
                <a:cs typeface="Arial" charset="0"/>
              </a:rPr>
              <a:t>KITA BERDOA DAN BERSOLAT HAJAT MEMOHON ALLAH </a:t>
            </a:r>
            <a:r>
              <a:rPr lang="en-MY" b="1" dirty="0" smtClean="0">
                <a:solidFill>
                  <a:prstClr val="black"/>
                </a:solidFill>
                <a:effectLst>
                  <a:outerShdw blurRad="38100" dist="38100" dir="2700000" algn="tl">
                    <a:srgbClr val="000000">
                      <a:alpha val="43137"/>
                    </a:srgbClr>
                  </a:outerShdw>
                </a:effectLst>
                <a:cs typeface="Arial" charset="0"/>
              </a:rPr>
              <a:t>MELINDUNGI </a:t>
            </a:r>
            <a:r>
              <a:rPr lang="en-MY" b="1" dirty="0">
                <a:solidFill>
                  <a:prstClr val="black"/>
                </a:solidFill>
                <a:effectLst>
                  <a:outerShdw blurRad="38100" dist="38100" dir="2700000" algn="tl">
                    <a:srgbClr val="000000">
                      <a:alpha val="43137"/>
                    </a:srgbClr>
                  </a:outerShdw>
                </a:effectLst>
                <a:cs typeface="Arial" charset="0"/>
              </a:rPr>
              <a:t>UMAT ISLAM TERUTAMANYA DI PALESTIN DAN MENGGAGALKAN USAHA PENJENAYAH YAHUDI. MARILAH KITA BERJIHAD </a:t>
            </a:r>
            <a:r>
              <a:rPr lang="en-MY" b="1" dirty="0" smtClean="0">
                <a:solidFill>
                  <a:prstClr val="black"/>
                </a:solidFill>
                <a:effectLst>
                  <a:outerShdw blurRad="38100" dist="38100" dir="2700000" algn="tl">
                    <a:srgbClr val="000000">
                      <a:alpha val="43137"/>
                    </a:srgbClr>
                  </a:outerShdw>
                </a:effectLst>
                <a:cs typeface="Arial" charset="0"/>
              </a:rPr>
              <a:t>MENYUMBANG </a:t>
            </a:r>
            <a:r>
              <a:rPr lang="en-MY" b="1" dirty="0">
                <a:solidFill>
                  <a:prstClr val="black"/>
                </a:solidFill>
                <a:effectLst>
                  <a:outerShdw blurRad="38100" dist="38100" dir="2700000" algn="tl">
                    <a:srgbClr val="000000">
                      <a:alpha val="43137"/>
                    </a:srgbClr>
                  </a:outerShdw>
                </a:effectLst>
                <a:cs typeface="Arial" charset="0"/>
              </a:rPr>
              <a:t>WANG RNGGIT KEPADA MEREKA MELALUI JAWATANKUASA MASJID DAN BADAN-BADAN YANG DIIKTIRAF UNTUK DISAMPAIKAN KEPADA MUJAHIDIN PALESTIN DAN BAITUL MAQDIS</a:t>
            </a:r>
            <a:r>
              <a:rPr lang="en-MY" b="1" dirty="0" smtClean="0">
                <a:solidFill>
                  <a:prstClr val="black"/>
                </a:solidFill>
                <a:effectLst>
                  <a:outerShdw blurRad="38100" dist="38100" dir="2700000" algn="tl">
                    <a:srgbClr val="000000">
                      <a:alpha val="43137"/>
                    </a:srgbClr>
                  </a:outerShdw>
                </a:effectLst>
                <a:cs typeface="Arial" charset="0"/>
              </a:rPr>
              <a:t>.</a:t>
            </a:r>
          </a:p>
        </p:txBody>
      </p:sp>
    </p:spTree>
    <p:extLst>
      <p:ext uri="{BB962C8B-B14F-4D97-AF65-F5344CB8AC3E}">
        <p14:creationId xmlns:p14="http://schemas.microsoft.com/office/powerpoint/2010/main" val="150229183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0" y="0"/>
            <a:ext cx="9144000" cy="6887980"/>
          </a:xfrm>
          <a:prstGeom prst="rect">
            <a:avLst/>
          </a:prstGeom>
          <a:noFill/>
          <a:ln w="9525">
            <a:noFill/>
            <a:miter lim="800000"/>
            <a:headEnd/>
            <a:tailEnd/>
          </a:ln>
          <a:effectLst/>
        </p:spPr>
      </p:pic>
      <p:sp>
        <p:nvSpPr>
          <p:cNvPr id="3" name="Rectangle 2"/>
          <p:cNvSpPr/>
          <p:nvPr/>
        </p:nvSpPr>
        <p:spPr>
          <a:xfrm>
            <a:off x="360624" y="1816745"/>
            <a:ext cx="8531856" cy="1569660"/>
          </a:xfrm>
          <a:prstGeom prst="rect">
            <a:avLst/>
          </a:prstGeom>
          <a:solidFill>
            <a:schemeClr val="lt1">
              <a:alpha val="58000"/>
            </a:schemeClr>
          </a:solidFill>
        </p:spPr>
        <p:style>
          <a:lnRef idx="2">
            <a:schemeClr val="accent1"/>
          </a:lnRef>
          <a:fillRef idx="1">
            <a:schemeClr val="lt1"/>
          </a:fillRef>
          <a:effectRef idx="0">
            <a:schemeClr val="accent1"/>
          </a:effectRef>
          <a:fontRef idx="minor">
            <a:schemeClr val="dk1"/>
          </a:fontRef>
        </p:style>
        <p:txBody>
          <a:bodyPr wrap="square">
            <a:spAutoFit/>
          </a:bodyPr>
          <a:lstStyle/>
          <a:p>
            <a:pPr algn="ctr" rtl="1"/>
            <a:r>
              <a:rPr lang="ar-SA"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اللَّهُمَّ صَلِّ وَسَلِّمْ عَلَى سَيِّدِنَا وَحَبِيْبِنَا محمد وَعَلَى آَلِهِ وأَصْحَابِه وَمَنْ تَبِعَهُمْ بِإحْسَانٍ إِلَى يَوْمِ الدِّيْنِ. </a:t>
            </a:r>
            <a:endParaRPr lang="ms-MY" sz="4800"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endParaRPr>
          </a:p>
        </p:txBody>
      </p:sp>
      <p:sp>
        <p:nvSpPr>
          <p:cNvPr id="4" name="TextBox 3"/>
          <p:cNvSpPr txBox="1"/>
          <p:nvPr/>
        </p:nvSpPr>
        <p:spPr>
          <a:xfrm>
            <a:off x="533400" y="4003119"/>
            <a:ext cx="8286808" cy="2092881"/>
          </a:xfrm>
          <a:prstGeom prst="rect">
            <a:avLst/>
          </a:prstGeom>
          <a:solidFill>
            <a:schemeClr val="bg2">
              <a:lumMod val="75000"/>
            </a:schemeClr>
          </a:solidFill>
          <a:ln w="57150">
            <a:noFill/>
          </a:ln>
        </p:spPr>
        <p:txBody>
          <a:bodyPr wrap="square">
            <a:spAutoFit/>
          </a:bodyPr>
          <a:lstStyle/>
          <a:p>
            <a:pPr algn="ctr" fontAlgn="auto">
              <a:spcBef>
                <a:spcPts val="0"/>
              </a:spcBef>
              <a:spcAft>
                <a:spcPts val="0"/>
              </a:spcAft>
              <a:defRPr/>
            </a:pP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Ya</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Allah,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Cucurilah</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rahmat</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sejahtera</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hambaMu</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rasulMu</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Nabi</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Muhammad S.A.W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keluarganya</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para</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sahabat</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serta</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para</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pengikut</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Baginda</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sehingga</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hari</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pembalasan</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endParaRPr lang="en-US" sz="2600" dirty="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p:txBody>
      </p:sp>
      <p:sp>
        <p:nvSpPr>
          <p:cNvPr id="5" name="Rectangle 4"/>
          <p:cNvSpPr/>
          <p:nvPr/>
        </p:nvSpPr>
        <p:spPr>
          <a:xfrm>
            <a:off x="107504" y="79916"/>
            <a:ext cx="8892480" cy="954107"/>
          </a:xfrm>
          <a:prstGeom prst="rect">
            <a:avLst/>
          </a:prstGeom>
        </p:spPr>
        <p:txBody>
          <a:bodyPr wrap="square">
            <a:spAutoFit/>
          </a:bodyPr>
          <a:lstStyle/>
          <a:p>
            <a:pPr algn="ctr" fontAlgn="auto">
              <a:spcBef>
                <a:spcPts val="0"/>
              </a:spcBef>
              <a:spcAft>
                <a:spcPts val="0"/>
              </a:spcAft>
              <a:defRPr/>
            </a:pPr>
            <a:r>
              <a:rPr lang="en-US" sz="2800" dirty="0" err="1" smtClean="0">
                <a:ln>
                  <a:solidFill>
                    <a:sysClr val="windowText" lastClr="000000"/>
                  </a:solidFill>
                </a:ln>
                <a:solidFill>
                  <a:schemeClr val="accent6">
                    <a:lumMod val="20000"/>
                    <a:lumOff val="80000"/>
                  </a:schemeClr>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Selawat</a:t>
            </a:r>
            <a:r>
              <a:rPr lang="en-US" sz="2800" dirty="0" smtClean="0">
                <a:ln>
                  <a:solidFill>
                    <a:sysClr val="windowText" lastClr="000000"/>
                  </a:solidFill>
                </a:ln>
                <a:solidFill>
                  <a:schemeClr val="accent6">
                    <a:lumMod val="20000"/>
                    <a:lumOff val="80000"/>
                  </a:schemeClr>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accent6">
                    <a:lumMod val="20000"/>
                    <a:lumOff val="80000"/>
                  </a:schemeClr>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a:t>
            </a:r>
            <a:r>
              <a:rPr lang="en-US" sz="2800" dirty="0" smtClean="0">
                <a:ln>
                  <a:solidFill>
                    <a:sysClr val="windowText" lastClr="000000"/>
                  </a:solidFill>
                </a:ln>
                <a:solidFill>
                  <a:schemeClr val="accent6">
                    <a:lumMod val="20000"/>
                    <a:lumOff val="80000"/>
                  </a:schemeClr>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accent6">
                    <a:lumMod val="20000"/>
                    <a:lumOff val="80000"/>
                  </a:schemeClr>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Atas</a:t>
            </a:r>
            <a:r>
              <a:rPr lang="en-US" sz="2800" dirty="0" smtClean="0">
                <a:ln>
                  <a:solidFill>
                    <a:sysClr val="windowText" lastClr="000000"/>
                  </a:solidFill>
                </a:ln>
                <a:solidFill>
                  <a:schemeClr val="accent6">
                    <a:lumMod val="20000"/>
                    <a:lumOff val="80000"/>
                  </a:schemeClr>
                </a:solidFill>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fontAlgn="auto">
              <a:spcBef>
                <a:spcPts val="0"/>
              </a:spcBef>
              <a:spcAft>
                <a:spcPts val="0"/>
              </a:spcAft>
              <a:defRPr/>
            </a:pPr>
            <a:r>
              <a:rPr lang="en-US" sz="2800" dirty="0" err="1" smtClean="0">
                <a:ln>
                  <a:solidFill>
                    <a:sysClr val="windowText" lastClr="000000"/>
                  </a:solidFill>
                </a:ln>
                <a:solidFill>
                  <a:schemeClr val="accent6">
                    <a:lumMod val="20000"/>
                    <a:lumOff val="80000"/>
                  </a:schemeClr>
                </a:solidFill>
                <a:effectLst>
                  <a:glow rad="101600">
                    <a:schemeClr val="tx1">
                      <a:alpha val="60000"/>
                    </a:schemeClr>
                  </a:glow>
                  <a:outerShdw blurRad="38100" dist="38100" dir="2700000" algn="tl">
                    <a:srgbClr val="000000">
                      <a:alpha val="43137"/>
                    </a:srgbClr>
                  </a:outerShdw>
                </a:effectLst>
                <a:latin typeface="Arial Black" pitchFamily="34" charset="0"/>
              </a:rPr>
              <a:t>Nabi</a:t>
            </a:r>
            <a:r>
              <a:rPr lang="en-US" sz="2800" dirty="0" smtClean="0">
                <a:ln>
                  <a:solidFill>
                    <a:sysClr val="windowText" lastClr="000000"/>
                  </a:solidFill>
                </a:ln>
                <a:solidFill>
                  <a:schemeClr val="accent6">
                    <a:lumMod val="20000"/>
                    <a:lumOff val="80000"/>
                  </a:schemeClr>
                </a:solidFill>
                <a:effectLst>
                  <a:glow rad="101600">
                    <a:schemeClr val="tx1">
                      <a:alpha val="60000"/>
                    </a:schemeClr>
                  </a:glow>
                  <a:outerShdw blurRad="38100" dist="38100" dir="2700000" algn="tl">
                    <a:srgbClr val="000000">
                      <a:alpha val="43137"/>
                    </a:srgbClr>
                  </a:outerShdw>
                </a:effectLst>
                <a:latin typeface="Arial Black" pitchFamily="34" charset="0"/>
              </a:rPr>
              <a:t> Muhammad S.A.W</a:t>
            </a:r>
            <a:endParaRPr lang="en-US" sz="2800" dirty="0">
              <a:ln>
                <a:solidFill>
                  <a:sysClr val="windowText" lastClr="000000"/>
                </a:solidFill>
              </a:ln>
              <a:solidFill>
                <a:schemeClr val="accent6">
                  <a:lumMod val="20000"/>
                  <a:lumOff val="80000"/>
                </a:schemeClr>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206860866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0" y="0"/>
            <a:ext cx="9144000" cy="6887980"/>
          </a:xfrm>
          <a:prstGeom prst="rect">
            <a:avLst/>
          </a:prstGeom>
          <a:noFill/>
          <a:ln w="9525">
            <a:noFill/>
            <a:miter lim="800000"/>
            <a:headEnd/>
            <a:tailEnd/>
          </a:ln>
          <a:effectLst/>
        </p:spPr>
      </p:pic>
      <p:sp>
        <p:nvSpPr>
          <p:cNvPr id="3" name="Rectangle 2"/>
          <p:cNvSpPr/>
          <p:nvPr/>
        </p:nvSpPr>
        <p:spPr>
          <a:xfrm>
            <a:off x="683568" y="232847"/>
            <a:ext cx="7500990" cy="584775"/>
          </a:xfrm>
          <a:prstGeom prst="rect">
            <a:avLst/>
          </a:prstGeom>
        </p:spPr>
        <p:txBody>
          <a:bodyPr wrap="square">
            <a:spAutoFit/>
          </a:bodyPr>
          <a:lstStyle/>
          <a:p>
            <a:pPr algn="ctr" fontAlgn="auto">
              <a:spcBef>
                <a:spcPts val="0"/>
              </a:spcBef>
              <a:spcAft>
                <a:spcPts val="0"/>
              </a:spcAft>
              <a:defRPr/>
            </a:pPr>
            <a:r>
              <a:rPr lang="en-US" sz="3200" dirty="0" err="1" smtClean="0">
                <a:ln>
                  <a:solidFill>
                    <a:sysClr val="windowText" lastClr="000000"/>
                  </a:solidFill>
                </a:ln>
                <a:solidFill>
                  <a:schemeClr val="accent6">
                    <a:lumMod val="20000"/>
                    <a:lumOff val="80000"/>
                  </a:schemeClr>
                </a:solidFill>
                <a:effectLst>
                  <a:glow rad="101600">
                    <a:schemeClr val="tx1">
                      <a:alpha val="60000"/>
                    </a:schemeClr>
                  </a:glow>
                  <a:outerShdw blurRad="38100" dist="38100" dir="2700000" algn="tl">
                    <a:srgbClr val="000000">
                      <a:alpha val="43137"/>
                    </a:srgbClr>
                  </a:outerShdw>
                </a:effectLst>
                <a:latin typeface="Arial Black" pitchFamily="34" charset="0"/>
              </a:rPr>
              <a:t>Pesanan</a:t>
            </a:r>
            <a:r>
              <a:rPr lang="en-US" sz="3200" dirty="0" smtClean="0">
                <a:ln>
                  <a:solidFill>
                    <a:sysClr val="windowText" lastClr="000000"/>
                  </a:solidFill>
                </a:ln>
                <a:solidFill>
                  <a:schemeClr val="accent6">
                    <a:lumMod val="20000"/>
                    <a:lumOff val="80000"/>
                  </a:schemeClr>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smtClean="0">
                <a:ln>
                  <a:solidFill>
                    <a:sysClr val="windowText" lastClr="000000"/>
                  </a:solidFill>
                </a:ln>
                <a:solidFill>
                  <a:schemeClr val="accent6">
                    <a:lumMod val="20000"/>
                    <a:lumOff val="80000"/>
                  </a:schemeClr>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Taqwa</a:t>
            </a:r>
            <a:endParaRPr lang="en-US" sz="3200" dirty="0">
              <a:ln>
                <a:solidFill>
                  <a:sysClr val="windowText" lastClr="000000"/>
                </a:solidFill>
              </a:ln>
              <a:solidFill>
                <a:schemeClr val="accent6">
                  <a:lumMod val="20000"/>
                  <a:lumOff val="80000"/>
                </a:schemeClr>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228600" y="1628021"/>
            <a:ext cx="8686800" cy="1754326"/>
          </a:xfrm>
          <a:prstGeom prst="rect">
            <a:avLst/>
          </a:prstGeom>
          <a:solidFill>
            <a:schemeClr val="lt1">
              <a:alpha val="65000"/>
            </a:schemeClr>
          </a:solidFill>
        </p:spPr>
        <p:style>
          <a:lnRef idx="2">
            <a:schemeClr val="accent1"/>
          </a:lnRef>
          <a:fillRef idx="1">
            <a:schemeClr val="lt1"/>
          </a:fillRef>
          <a:effectRef idx="0">
            <a:schemeClr val="accent1"/>
          </a:effectRef>
          <a:fontRef idx="minor">
            <a:schemeClr val="dk1"/>
          </a:fontRef>
        </p:style>
        <p:txBody>
          <a:bodyPr wrap="square">
            <a:spAutoFit/>
          </a:bodyPr>
          <a:lstStyle/>
          <a:p>
            <a:pPr algn="ctr" rtl="1"/>
            <a:r>
              <a:rPr lang="ar-EG"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اتَّقُوْا اللهَ </a:t>
            </a:r>
            <a:r>
              <a:rPr lang="ar-EG"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حَقَّ </a:t>
            </a:r>
            <a:r>
              <a:rPr lang="ar-EG"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تُقَاتِهِ، </a:t>
            </a:r>
            <a:endParaRPr lang="en-US"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a:p>
            <a:pPr algn="ctr" rtl="1"/>
            <a:r>
              <a:rPr lang="ar-EG"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وَلَا </a:t>
            </a:r>
            <a:r>
              <a:rPr lang="ar-EG"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تَمُوْتُنَّ إِلاَّ وَأَنْتُمْ مُسْلِمُوْن.</a:t>
            </a:r>
            <a:endParaRPr lang="en-US" sz="5400"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5" name="TextBox 4"/>
          <p:cNvSpPr txBox="1"/>
          <p:nvPr/>
        </p:nvSpPr>
        <p:spPr>
          <a:xfrm>
            <a:off x="228600" y="3822918"/>
            <a:ext cx="8686800" cy="1815882"/>
          </a:xfrm>
          <a:prstGeom prst="rect">
            <a:avLst/>
          </a:prstGeom>
          <a:solidFill>
            <a:schemeClr val="bg2">
              <a:lumMod val="75000"/>
            </a:schemeClr>
          </a:solidFill>
          <a:ln w="9525">
            <a:noFill/>
          </a:ln>
        </p:spPr>
        <p:txBody>
          <a:bodyPr wrap="square">
            <a:spAutoFit/>
          </a:bodyPr>
          <a:lstStyle/>
          <a:p>
            <a:pPr algn="ctr" fontAlgn="auto">
              <a:spcBef>
                <a:spcPts val="0"/>
              </a:spcBef>
              <a:spcAft>
                <a:spcPts val="0"/>
              </a:spcAft>
              <a:defRPr/>
            </a:pPr>
            <a:r>
              <a:rPr lang="en-US" sz="2800" b="1" dirty="0" err="1" smtClean="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Bertaqwalah</a:t>
            </a:r>
            <a:r>
              <a:rPr lang="en-US" sz="2800" b="1" dirty="0" smtClean="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kepada</a:t>
            </a:r>
            <a:r>
              <a:rPr lang="en-US" sz="2800" b="1" dirty="0" smtClean="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Allah</a:t>
            </a:r>
            <a:r>
              <a:rPr lang="en-US" sz="2800" b="1" dirty="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dengan</a:t>
            </a:r>
            <a:r>
              <a:rPr lang="en-US" sz="2800" b="1" dirty="0" smtClean="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bersungguh-sungguh</a:t>
            </a:r>
            <a:r>
              <a:rPr lang="en-US" sz="2800" b="1" dirty="0" smtClean="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dan</a:t>
            </a:r>
            <a:r>
              <a:rPr lang="en-US" sz="2800" b="1" dirty="0" smtClean="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janganlah</a:t>
            </a:r>
            <a:r>
              <a:rPr lang="en-US" sz="2800" b="1" dirty="0" smtClean="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kamu</a:t>
            </a:r>
            <a:r>
              <a:rPr lang="en-US" sz="2800" b="1" dirty="0" smtClean="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mati</a:t>
            </a:r>
            <a:r>
              <a:rPr lang="en-US" sz="2800" b="1" dirty="0" smtClean="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melainkan</a:t>
            </a:r>
            <a:r>
              <a:rPr lang="en-US" sz="2800" b="1" dirty="0" smtClean="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dalam</a:t>
            </a:r>
            <a:r>
              <a:rPr lang="en-US" sz="2800" b="1" dirty="0" smtClean="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keadaan</a:t>
            </a:r>
            <a:r>
              <a:rPr lang="en-US" sz="2800" b="1" dirty="0" smtClean="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seorang</a:t>
            </a:r>
            <a:r>
              <a:rPr lang="en-US" sz="2800" b="1" dirty="0" smtClean="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Islam.</a:t>
            </a:r>
            <a:endParaRPr lang="en-US" sz="2800" b="1" dirty="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206860866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srcRect/>
          <a:stretch>
            <a:fillRect/>
          </a:stretch>
        </p:blipFill>
        <p:spPr bwMode="auto">
          <a:xfrm>
            <a:off x="0" y="14990"/>
            <a:ext cx="9144000"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0" y="0"/>
            <a:ext cx="9144000" cy="6887980"/>
          </a:xfrm>
          <a:prstGeom prst="rect">
            <a:avLst/>
          </a:prstGeom>
          <a:noFill/>
          <a:ln w="9525">
            <a:noFill/>
            <a:miter lim="800000"/>
            <a:headEnd/>
            <a:tailEnd/>
          </a:ln>
          <a:effectLst/>
        </p:spPr>
      </p:pic>
      <p:sp>
        <p:nvSpPr>
          <p:cNvPr id="3" name="Rounded Rectangle 2"/>
          <p:cNvSpPr/>
          <p:nvPr/>
        </p:nvSpPr>
        <p:spPr>
          <a:xfrm>
            <a:off x="4401442" y="2641712"/>
            <a:ext cx="4491038" cy="1831996"/>
          </a:xfrm>
          <a:prstGeom prst="roundRect">
            <a:avLst>
              <a:gd name="adj" fmla="val 11364"/>
            </a:avLst>
          </a:prstGeom>
          <a:solidFill>
            <a:schemeClr val="accent6">
              <a:lumMod val="75000"/>
            </a:schemeClr>
          </a:solidFill>
          <a:ln w="38100">
            <a:solidFill>
              <a:srgbClr val="92D050"/>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6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Baitul</a:t>
            </a:r>
            <a:r>
              <a:rPr lang="en-US" sz="26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6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Maqdis</a:t>
            </a:r>
            <a:r>
              <a:rPr lang="en-US" sz="26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6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sebagai</a:t>
            </a:r>
            <a:r>
              <a:rPr lang="en-US" sz="26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6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Ibu</a:t>
            </a:r>
            <a:r>
              <a:rPr lang="en-US" sz="26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6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negara</a:t>
            </a:r>
            <a:r>
              <a:rPr lang="en-US" sz="26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Israel</a:t>
            </a:r>
            <a:endParaRPr lang="en-US" sz="26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cxnSp>
        <p:nvCxnSpPr>
          <p:cNvPr id="4" name="Elbow Connector 3"/>
          <p:cNvCxnSpPr/>
          <p:nvPr/>
        </p:nvCxnSpPr>
        <p:spPr>
          <a:xfrm>
            <a:off x="4067944" y="1857475"/>
            <a:ext cx="1037456" cy="863633"/>
          </a:xfrm>
          <a:prstGeom prst="bentConnector3">
            <a:avLst>
              <a:gd name="adj1" fmla="val 50000"/>
            </a:avLst>
          </a:prstGeom>
          <a:ln w="76200">
            <a:solidFill>
              <a:srgbClr val="FFFF00"/>
            </a:solidFill>
            <a:tailEnd type="arrow"/>
          </a:ln>
          <a:effectLst>
            <a:glow rad="101600">
              <a:schemeClr val="tx1">
                <a:alpha val="60000"/>
              </a:schemeClr>
            </a:glow>
          </a:effectLst>
        </p:spPr>
        <p:style>
          <a:lnRef idx="1">
            <a:schemeClr val="accent1"/>
          </a:lnRef>
          <a:fillRef idx="0">
            <a:schemeClr val="accent1"/>
          </a:fillRef>
          <a:effectRef idx="0">
            <a:schemeClr val="accent1"/>
          </a:effectRef>
          <a:fontRef idx="minor">
            <a:schemeClr val="tx1"/>
          </a:fontRef>
        </p:style>
      </p:cxnSp>
      <p:sp>
        <p:nvSpPr>
          <p:cNvPr id="5" name="Rounded Rectangle 4"/>
          <p:cNvSpPr/>
          <p:nvPr/>
        </p:nvSpPr>
        <p:spPr>
          <a:xfrm>
            <a:off x="348556" y="1310960"/>
            <a:ext cx="3810000" cy="546515"/>
          </a:xfrm>
          <a:prstGeom prst="roundRect">
            <a:avLst>
              <a:gd name="adj" fmla="val 11364"/>
            </a:avLst>
          </a:prstGeom>
          <a:gradFill flip="none" rotWithShape="1">
            <a:gsLst>
              <a:gs pos="0">
                <a:srgbClr val="0000FF">
                  <a:shade val="30000"/>
                  <a:satMod val="115000"/>
                </a:srgbClr>
              </a:gs>
              <a:gs pos="50000">
                <a:srgbClr val="0000FF">
                  <a:shade val="67500"/>
                  <a:satMod val="115000"/>
                </a:srgbClr>
              </a:gs>
              <a:gs pos="100000">
                <a:srgbClr val="0000FF">
                  <a:shade val="100000"/>
                  <a:satMod val="115000"/>
                </a:srgbClr>
              </a:gs>
            </a:gsLst>
            <a:path path="circle">
              <a:fillToRect l="50000" t="50000" r="50000" b="50000"/>
            </a:path>
            <a:tileRect/>
          </a:gradFill>
          <a:ln w="38100">
            <a:solidFill>
              <a:srgbClr val="92D050"/>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7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Disember</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2017</a:t>
            </a:r>
            <a:endPar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6" name="Right Arrow 5"/>
          <p:cNvSpPr/>
          <p:nvPr/>
        </p:nvSpPr>
        <p:spPr>
          <a:xfrm rot="5400000">
            <a:off x="6527245" y="4340366"/>
            <a:ext cx="1058059" cy="3672408"/>
          </a:xfrm>
          <a:prstGeom prst="rightArrow">
            <a:avLst/>
          </a:prstGeom>
          <a:solidFill>
            <a:schemeClr val="bg1"/>
          </a:solidFill>
          <a:ln>
            <a:solidFill>
              <a:srgbClr val="002060"/>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outerShdw blurRad="38100" dist="38100" dir="2700000" algn="tl">
                  <a:srgbClr val="000000">
                    <a:alpha val="43137"/>
                  </a:srgbClr>
                </a:outerShdw>
              </a:effectLst>
            </a:endParaRPr>
          </a:p>
        </p:txBody>
      </p:sp>
      <p:sp>
        <p:nvSpPr>
          <p:cNvPr id="7" name="Rectangle 6"/>
          <p:cNvSpPr/>
          <p:nvPr/>
        </p:nvSpPr>
        <p:spPr>
          <a:xfrm>
            <a:off x="590780" y="282708"/>
            <a:ext cx="8124624" cy="553998"/>
          </a:xfrm>
          <a:prstGeom prst="rect">
            <a:avLst/>
          </a:prstGeom>
        </p:spPr>
        <p:txBody>
          <a:bodyPr wrap="square">
            <a:spAutoFit/>
          </a:bodyPr>
          <a:lstStyle/>
          <a:p>
            <a:pPr algn="ctr" fontAlgn="auto">
              <a:spcBef>
                <a:spcPts val="0"/>
              </a:spcBef>
              <a:spcAft>
                <a:spcPts val="0"/>
              </a:spcAft>
              <a:defRPr/>
            </a:pPr>
            <a:r>
              <a:rPr lang="en-US" sz="3000" dirty="0" err="1" smtClean="0">
                <a:ln>
                  <a:solidFill>
                    <a:sysClr val="windowText" lastClr="000000"/>
                  </a:solidFill>
                </a:ln>
                <a:solidFill>
                  <a:schemeClr val="accent6">
                    <a:lumMod val="20000"/>
                    <a:lumOff val="80000"/>
                  </a:schemeClr>
                </a:solidFill>
                <a:effectLst>
                  <a:glow rad="101600">
                    <a:schemeClr val="tx1">
                      <a:alpha val="60000"/>
                    </a:schemeClr>
                  </a:glow>
                  <a:outerShdw blurRad="38100" dist="38100" dir="2700000" algn="tl">
                    <a:srgbClr val="000000">
                      <a:alpha val="43137"/>
                    </a:srgbClr>
                  </a:outerShdw>
                </a:effectLst>
                <a:latin typeface="Arial Black" pitchFamily="34" charset="0"/>
              </a:rPr>
              <a:t>Pengistiharan</a:t>
            </a:r>
            <a:r>
              <a:rPr lang="en-US" sz="3000" dirty="0" smtClean="0">
                <a:ln>
                  <a:solidFill>
                    <a:sysClr val="windowText" lastClr="000000"/>
                  </a:solidFill>
                </a:ln>
                <a:solidFill>
                  <a:schemeClr val="accent6">
                    <a:lumMod val="20000"/>
                    <a:lumOff val="80000"/>
                  </a:schemeClr>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accent6">
                    <a:lumMod val="20000"/>
                    <a:lumOff val="80000"/>
                  </a:schemeClr>
                </a:solidFill>
                <a:effectLst>
                  <a:glow rad="101600">
                    <a:schemeClr val="tx1">
                      <a:alpha val="60000"/>
                    </a:schemeClr>
                  </a:glow>
                  <a:outerShdw blurRad="38100" dist="38100" dir="2700000" algn="tl">
                    <a:srgbClr val="000000">
                      <a:alpha val="43137"/>
                    </a:srgbClr>
                  </a:outerShdw>
                </a:effectLst>
                <a:latin typeface="Arial Black" pitchFamily="34" charset="0"/>
              </a:rPr>
              <a:t>Presiden</a:t>
            </a:r>
            <a:r>
              <a:rPr lang="en-US" sz="3000" dirty="0" smtClean="0">
                <a:ln>
                  <a:solidFill>
                    <a:sysClr val="windowText" lastClr="000000"/>
                  </a:solidFill>
                </a:ln>
                <a:solidFill>
                  <a:schemeClr val="accent6">
                    <a:lumMod val="20000"/>
                    <a:lumOff val="80000"/>
                  </a:schemeClr>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accent6">
                    <a:lumMod val="20000"/>
                    <a:lumOff val="80000"/>
                  </a:schemeClr>
                </a:solidFill>
                <a:effectLst>
                  <a:glow rad="101600">
                    <a:schemeClr val="tx1">
                      <a:alpha val="60000"/>
                    </a:schemeClr>
                  </a:glow>
                  <a:outerShdw blurRad="38100" dist="38100" dir="2700000" algn="tl">
                    <a:srgbClr val="000000">
                      <a:alpha val="43137"/>
                    </a:srgbClr>
                  </a:outerShdw>
                </a:effectLst>
                <a:latin typeface="Arial Black" pitchFamily="34" charset="0"/>
              </a:rPr>
              <a:t>Amerika</a:t>
            </a:r>
            <a:endParaRPr lang="en-US" sz="3000" dirty="0">
              <a:ln>
                <a:solidFill>
                  <a:sysClr val="windowText" lastClr="000000"/>
                </a:solidFill>
              </a:ln>
              <a:solidFill>
                <a:schemeClr val="accent6">
                  <a:lumMod val="20000"/>
                  <a:lumOff val="80000"/>
                </a:schemeClr>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8" name="Notched Right Arrow 7"/>
          <p:cNvSpPr/>
          <p:nvPr/>
        </p:nvSpPr>
        <p:spPr>
          <a:xfrm>
            <a:off x="652434" y="4885168"/>
            <a:ext cx="4452966" cy="1524744"/>
          </a:xfrm>
          <a:prstGeom prst="notchedRightArrow">
            <a:avLst>
              <a:gd name="adj1" fmla="val 57785"/>
              <a:gd name="adj2" fmla="val 50000"/>
            </a:avLst>
          </a:prstGeom>
          <a:solidFill>
            <a:srgbClr val="FFFF00"/>
          </a:solidFill>
          <a:ln>
            <a:solidFill>
              <a:schemeClr val="tx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effectLst>
                  <a:outerShdw blurRad="38100" dist="38100" dir="2700000" algn="tl">
                    <a:srgbClr val="000000">
                      <a:alpha val="43137"/>
                    </a:srgbClr>
                  </a:outerShdw>
                </a:effectLst>
                <a:latin typeface="Arial Black" pitchFamily="34" charset="0"/>
              </a:rPr>
              <a:t>Negara Haram Israel -1948</a:t>
            </a:r>
            <a:endParaRPr lang="en-US" sz="2400" dirty="0">
              <a:solidFill>
                <a:schemeClr val="tx1"/>
              </a:solidFill>
              <a:effectLst>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206860866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0" y="0"/>
            <a:ext cx="9144000" cy="6887980"/>
          </a:xfrm>
          <a:prstGeom prst="rect">
            <a:avLst/>
          </a:prstGeom>
          <a:noFill/>
          <a:ln w="9525">
            <a:noFill/>
            <a:miter lim="800000"/>
            <a:headEnd/>
            <a:tailEnd/>
          </a:ln>
          <a:effectLst/>
        </p:spPr>
      </p:pic>
      <p:sp>
        <p:nvSpPr>
          <p:cNvPr id="3" name="Rectangle 2"/>
          <p:cNvSpPr/>
          <p:nvPr/>
        </p:nvSpPr>
        <p:spPr>
          <a:xfrm>
            <a:off x="0" y="230178"/>
            <a:ext cx="9144000" cy="553998"/>
          </a:xfrm>
          <a:prstGeom prst="rect">
            <a:avLst/>
          </a:prstGeom>
        </p:spPr>
        <p:txBody>
          <a:bodyPr wrap="square">
            <a:spAutoFit/>
          </a:bodyPr>
          <a:lstStyle/>
          <a:p>
            <a:pPr algn="ctr" fontAlgn="auto">
              <a:spcBef>
                <a:spcPts val="0"/>
              </a:spcBef>
              <a:spcAft>
                <a:spcPts val="0"/>
              </a:spcAft>
              <a:defRPr/>
            </a:pPr>
            <a:r>
              <a:rPr lang="en-US" sz="3000" dirty="0" err="1" smtClean="0">
                <a:ln>
                  <a:solidFill>
                    <a:sysClr val="windowText" lastClr="000000"/>
                  </a:solidFill>
                </a:ln>
                <a:solidFill>
                  <a:schemeClr val="accent6">
                    <a:lumMod val="20000"/>
                    <a:lumOff val="80000"/>
                  </a:schemeClr>
                </a:solidFill>
                <a:effectLst>
                  <a:glow rad="101600">
                    <a:schemeClr val="tx1">
                      <a:alpha val="60000"/>
                    </a:schemeClr>
                  </a:glow>
                  <a:outerShdw blurRad="38100" dist="38100" dir="2700000" algn="tl">
                    <a:srgbClr val="000000">
                      <a:alpha val="43137"/>
                    </a:srgbClr>
                  </a:outerShdw>
                </a:effectLst>
                <a:latin typeface="Arial Black" pitchFamily="34" charset="0"/>
              </a:rPr>
              <a:t>Penubuhan</a:t>
            </a:r>
            <a:r>
              <a:rPr lang="en-US" sz="3000" dirty="0" smtClean="0">
                <a:ln>
                  <a:solidFill>
                    <a:sysClr val="windowText" lastClr="000000"/>
                  </a:solidFill>
                </a:ln>
                <a:solidFill>
                  <a:schemeClr val="accent6">
                    <a:lumMod val="20000"/>
                    <a:lumOff val="80000"/>
                  </a:schemeClr>
                </a:solidFill>
                <a:effectLst>
                  <a:glow rad="101600">
                    <a:schemeClr val="tx1">
                      <a:alpha val="60000"/>
                    </a:schemeClr>
                  </a:glow>
                  <a:outerShdw blurRad="38100" dist="38100" dir="2700000" algn="tl">
                    <a:srgbClr val="000000">
                      <a:alpha val="43137"/>
                    </a:srgbClr>
                  </a:outerShdw>
                </a:effectLst>
                <a:latin typeface="Arial Black" pitchFamily="34" charset="0"/>
              </a:rPr>
              <a:t> Negara Haram Israel</a:t>
            </a:r>
            <a:endParaRPr lang="en-US" sz="3000" dirty="0">
              <a:ln>
                <a:solidFill>
                  <a:sysClr val="windowText" lastClr="000000"/>
                </a:solidFill>
              </a:ln>
              <a:solidFill>
                <a:schemeClr val="accent6">
                  <a:lumMod val="20000"/>
                  <a:lumOff val="80000"/>
                </a:schemeClr>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4" name="Rounded Rectangle 3"/>
          <p:cNvSpPr/>
          <p:nvPr/>
        </p:nvSpPr>
        <p:spPr>
          <a:xfrm>
            <a:off x="3582881" y="3736504"/>
            <a:ext cx="5184576" cy="1455408"/>
          </a:xfrm>
          <a:prstGeom prst="roundRect">
            <a:avLst>
              <a:gd name="adj" fmla="val 19735"/>
            </a:avLst>
          </a:prstGeom>
          <a:gradFill flip="none" rotWithShape="1">
            <a:gsLst>
              <a:gs pos="0">
                <a:srgbClr val="FF00FF">
                  <a:shade val="30000"/>
                  <a:satMod val="115000"/>
                </a:srgbClr>
              </a:gs>
              <a:gs pos="50000">
                <a:srgbClr val="FF00FF">
                  <a:shade val="67500"/>
                  <a:satMod val="115000"/>
                </a:srgbClr>
              </a:gs>
              <a:gs pos="100000">
                <a:srgbClr val="FF00FF">
                  <a:shade val="100000"/>
                  <a:satMod val="115000"/>
                </a:srgbClr>
              </a:gs>
            </a:gsLst>
            <a:path path="circle">
              <a:fillToRect l="50000" t="50000" r="50000" b="50000"/>
            </a:path>
            <a:tileRect/>
          </a:gra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indent="365125" algn="ctr">
              <a:defRPr/>
            </a:pPr>
            <a:r>
              <a:rPr lang="en-US" sz="2400" b="1"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Istihar</a:t>
            </a:r>
            <a:r>
              <a:rPr lang="en-US" sz="2400" b="1"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400" b="1"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Baitul</a:t>
            </a:r>
            <a:r>
              <a:rPr lang="en-US" sz="2400" b="1"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400" b="1"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Maqdis</a:t>
            </a:r>
            <a:r>
              <a:rPr lang="en-US" sz="2400" b="1"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400" b="1"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sebagai</a:t>
            </a:r>
            <a:r>
              <a:rPr lang="en-US" sz="2400" b="1"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400" b="1"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Ibu</a:t>
            </a:r>
            <a:r>
              <a:rPr lang="en-US" sz="2400" b="1"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400" b="1"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negara</a:t>
            </a:r>
            <a:r>
              <a:rPr lang="en-US" sz="2400" b="1"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Israel – </a:t>
            </a:r>
            <a:r>
              <a:rPr lang="en-US" sz="2400" b="1"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ditolak</a:t>
            </a:r>
            <a:r>
              <a:rPr lang="en-US" sz="2400" b="1"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400" b="1"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oleh</a:t>
            </a:r>
            <a:r>
              <a:rPr lang="en-US" sz="2400" b="1"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PBB</a:t>
            </a:r>
            <a:endParaRPr lang="en-US" sz="2400" b="1" dirty="0">
              <a:ln w="12700">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endParaRPr>
          </a:p>
        </p:txBody>
      </p:sp>
      <p:sp>
        <p:nvSpPr>
          <p:cNvPr id="5" name="Rounded Rectangle 4"/>
          <p:cNvSpPr/>
          <p:nvPr/>
        </p:nvSpPr>
        <p:spPr>
          <a:xfrm>
            <a:off x="3119208" y="2505294"/>
            <a:ext cx="5184576" cy="891926"/>
          </a:xfrm>
          <a:prstGeom prst="roundRect">
            <a:avLst>
              <a:gd name="adj" fmla="val 19735"/>
            </a:avLst>
          </a:prstGeom>
          <a:solidFill>
            <a:srgbClr val="00B0F0"/>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indent="365125" algn="ctr">
              <a:defRPr/>
            </a:pPr>
            <a:r>
              <a:rPr lang="en-US" sz="2400" b="1"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Baitul</a:t>
            </a:r>
            <a:r>
              <a:rPr lang="en-US" sz="2400" b="1"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400" b="1"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Maqdis</a:t>
            </a:r>
            <a:r>
              <a:rPr lang="en-US" sz="2400" b="1"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400" b="1"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ditawan</a:t>
            </a:r>
            <a:r>
              <a:rPr lang="en-US" sz="2400" b="1"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Israel</a:t>
            </a:r>
            <a:endParaRPr lang="en-US" sz="2400" b="1"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endParaRPr>
          </a:p>
        </p:txBody>
      </p:sp>
      <p:sp>
        <p:nvSpPr>
          <p:cNvPr id="6" name="Rounded Rectangle 5"/>
          <p:cNvSpPr/>
          <p:nvPr/>
        </p:nvSpPr>
        <p:spPr>
          <a:xfrm>
            <a:off x="3582880" y="5464696"/>
            <a:ext cx="5184577" cy="936104"/>
          </a:xfrm>
          <a:prstGeom prst="roundRect">
            <a:avLst>
              <a:gd name="adj" fmla="val 19735"/>
            </a:avLst>
          </a:prstGeom>
          <a:gradFill flip="none" rotWithShape="1">
            <a:gsLst>
              <a:gs pos="0">
                <a:srgbClr val="9900FF">
                  <a:shade val="30000"/>
                  <a:satMod val="115000"/>
                </a:srgbClr>
              </a:gs>
              <a:gs pos="50000">
                <a:srgbClr val="9900FF">
                  <a:shade val="67500"/>
                  <a:satMod val="115000"/>
                </a:srgbClr>
              </a:gs>
              <a:gs pos="100000">
                <a:srgbClr val="9900FF">
                  <a:shade val="100000"/>
                  <a:satMod val="115000"/>
                </a:srgbClr>
              </a:gs>
            </a:gsLst>
            <a:path path="circle">
              <a:fillToRect l="50000" t="50000" r="50000" b="50000"/>
            </a:path>
            <a:tileRect/>
          </a:gra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indent="365125" algn="ctr">
              <a:defRPr/>
            </a:pPr>
            <a:r>
              <a:rPr lang="en-US" sz="2400" b="1"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Pencerobohan</a:t>
            </a:r>
            <a:r>
              <a:rPr lang="en-US" sz="2400" b="1"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400" b="1"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hak</a:t>
            </a:r>
            <a:r>
              <a:rPr lang="en-US" sz="2400" b="1"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400" b="1"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rakyat</a:t>
            </a:r>
            <a:r>
              <a:rPr lang="en-US" sz="2400" b="1"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400" b="1"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Palestin</a:t>
            </a:r>
            <a:endParaRPr lang="en-US" sz="2400" b="1" dirty="0">
              <a:ln w="12700">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endParaRPr>
          </a:p>
        </p:txBody>
      </p:sp>
      <p:sp>
        <p:nvSpPr>
          <p:cNvPr id="7" name="Rounded Rectangle 6"/>
          <p:cNvSpPr/>
          <p:nvPr/>
        </p:nvSpPr>
        <p:spPr>
          <a:xfrm>
            <a:off x="3119208" y="1350004"/>
            <a:ext cx="5184576" cy="751320"/>
          </a:xfrm>
          <a:prstGeom prst="roundRect">
            <a:avLst>
              <a:gd name="adj" fmla="val 19735"/>
            </a:avLst>
          </a:prstGeom>
          <a:ln/>
          <a:effectLst>
            <a:glow rad="101600">
              <a:schemeClr val="tx1">
                <a:alpha val="60000"/>
              </a:schemeClr>
            </a:glow>
            <a:outerShdw blurRad="40000" dist="20000" dir="5400000" rotWithShape="0">
              <a:srgbClr val="000000">
                <a:alpha val="38000"/>
              </a:srgbClr>
            </a:outerShdw>
          </a:effectLst>
        </p:spPr>
        <p:style>
          <a:lnRef idx="3">
            <a:schemeClr val="lt1"/>
          </a:lnRef>
          <a:fillRef idx="1">
            <a:schemeClr val="accent6"/>
          </a:fillRef>
          <a:effectRef idx="1">
            <a:schemeClr val="accent6"/>
          </a:effectRef>
          <a:fontRef idx="minor">
            <a:schemeClr val="lt1"/>
          </a:fontRef>
        </p:style>
        <p:txBody>
          <a:bodyPr anchor="ctr"/>
          <a:lstStyle/>
          <a:p>
            <a:pPr indent="365125" algn="ctr">
              <a:defRPr/>
            </a:pPr>
            <a:r>
              <a:rPr lang="en-US" sz="2400" b="1"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Tubuh</a:t>
            </a:r>
            <a:r>
              <a:rPr lang="en-US" sz="2400" b="1"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400" b="1"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negara</a:t>
            </a:r>
            <a:r>
              <a:rPr lang="en-US" sz="2400" b="1"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Israel</a:t>
            </a:r>
            <a:endParaRPr lang="en-US" sz="2400" b="1" dirty="0">
              <a:ln w="12700">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endParaRPr>
          </a:p>
        </p:txBody>
      </p:sp>
      <p:sp>
        <p:nvSpPr>
          <p:cNvPr id="8" name="Notched Right Arrow 7"/>
          <p:cNvSpPr/>
          <p:nvPr/>
        </p:nvSpPr>
        <p:spPr>
          <a:xfrm>
            <a:off x="1043608" y="1154164"/>
            <a:ext cx="2360074" cy="1143000"/>
          </a:xfrm>
          <a:prstGeom prst="notchedRightArrow">
            <a:avLst>
              <a:gd name="adj1" fmla="val 41162"/>
              <a:gd name="adj2" fmla="val 50000"/>
            </a:avLst>
          </a:prstGeom>
          <a:solidFill>
            <a:srgbClr val="FFFF00"/>
          </a:solidFill>
          <a:ln>
            <a:solidFill>
              <a:schemeClr val="tx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effectLst>
                  <a:outerShdw blurRad="38100" dist="38100" dir="2700000" algn="tl">
                    <a:srgbClr val="000000">
                      <a:alpha val="43137"/>
                    </a:srgbClr>
                  </a:outerShdw>
                </a:effectLst>
                <a:latin typeface="Arial Black" pitchFamily="34" charset="0"/>
              </a:rPr>
              <a:t>1948</a:t>
            </a:r>
            <a:endParaRPr lang="en-US" sz="2400" dirty="0">
              <a:solidFill>
                <a:schemeClr val="tx1"/>
              </a:solidFill>
              <a:effectLst>
                <a:outerShdw blurRad="38100" dist="38100" dir="2700000" algn="tl">
                  <a:srgbClr val="000000">
                    <a:alpha val="43137"/>
                  </a:srgbClr>
                </a:outerShdw>
              </a:effectLst>
              <a:latin typeface="Arial Black" pitchFamily="34" charset="0"/>
            </a:endParaRPr>
          </a:p>
        </p:txBody>
      </p:sp>
      <p:cxnSp>
        <p:nvCxnSpPr>
          <p:cNvPr id="9" name="Elbow Connector 8"/>
          <p:cNvCxnSpPr/>
          <p:nvPr/>
        </p:nvCxnSpPr>
        <p:spPr>
          <a:xfrm>
            <a:off x="1904456" y="3091852"/>
            <a:ext cx="1603169" cy="1001271"/>
          </a:xfrm>
          <a:prstGeom prst="bentConnector3">
            <a:avLst/>
          </a:prstGeom>
          <a:ln>
            <a:tailEnd type="arrow"/>
          </a:ln>
        </p:spPr>
        <p:style>
          <a:lnRef idx="3">
            <a:schemeClr val="dk1"/>
          </a:lnRef>
          <a:fillRef idx="0">
            <a:schemeClr val="dk1"/>
          </a:fillRef>
          <a:effectRef idx="2">
            <a:schemeClr val="dk1"/>
          </a:effectRef>
          <a:fontRef idx="minor">
            <a:schemeClr val="tx1"/>
          </a:fontRef>
        </p:style>
      </p:cxnSp>
      <p:cxnSp>
        <p:nvCxnSpPr>
          <p:cNvPr id="10" name="Elbow Connector 9"/>
          <p:cNvCxnSpPr>
            <a:endCxn id="6" idx="1"/>
          </p:cNvCxnSpPr>
          <p:nvPr/>
        </p:nvCxnSpPr>
        <p:spPr>
          <a:xfrm rot="16200000" flipH="1">
            <a:off x="1329122" y="3678990"/>
            <a:ext cx="2829092" cy="1678424"/>
          </a:xfrm>
          <a:prstGeom prst="bentConnector2">
            <a:avLst/>
          </a:prstGeom>
          <a:ln>
            <a:tailEnd type="arrow"/>
          </a:ln>
        </p:spPr>
        <p:style>
          <a:lnRef idx="3">
            <a:schemeClr val="dk1"/>
          </a:lnRef>
          <a:fillRef idx="0">
            <a:schemeClr val="dk1"/>
          </a:fillRef>
          <a:effectRef idx="2">
            <a:schemeClr val="dk1"/>
          </a:effectRef>
          <a:fontRef idx="minor">
            <a:schemeClr val="tx1"/>
          </a:fontRef>
        </p:style>
      </p:cxnSp>
      <p:sp>
        <p:nvSpPr>
          <p:cNvPr id="11" name="Notched Right Arrow 10"/>
          <p:cNvSpPr/>
          <p:nvPr/>
        </p:nvSpPr>
        <p:spPr>
          <a:xfrm>
            <a:off x="1060196" y="2379757"/>
            <a:ext cx="2351536" cy="1143000"/>
          </a:xfrm>
          <a:prstGeom prst="notchedRightArrow">
            <a:avLst>
              <a:gd name="adj1" fmla="val 41162"/>
              <a:gd name="adj2" fmla="val 50000"/>
            </a:avLst>
          </a:prstGeom>
          <a:solidFill>
            <a:srgbClr val="FFFF00"/>
          </a:solidFill>
          <a:ln>
            <a:solidFill>
              <a:schemeClr val="tx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effectLst>
                  <a:outerShdw blurRad="38100" dist="38100" dir="2700000" algn="tl">
                    <a:srgbClr val="000000">
                      <a:alpha val="43137"/>
                    </a:srgbClr>
                  </a:outerShdw>
                </a:effectLst>
                <a:latin typeface="Arial Black" pitchFamily="34" charset="0"/>
              </a:rPr>
              <a:t>1967</a:t>
            </a:r>
            <a:endParaRPr lang="en-US" sz="2400" dirty="0">
              <a:solidFill>
                <a:schemeClr val="tx1"/>
              </a:solidFill>
              <a:effectLst>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206860866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0" y="0"/>
            <a:ext cx="9144000" cy="6887980"/>
          </a:xfrm>
          <a:prstGeom prst="rect">
            <a:avLst/>
          </a:prstGeom>
          <a:noFill/>
          <a:ln w="9525">
            <a:noFill/>
            <a:miter lim="800000"/>
            <a:headEnd/>
            <a:tailEnd/>
          </a:ln>
          <a:effectLst/>
        </p:spPr>
      </p:pic>
      <p:sp>
        <p:nvSpPr>
          <p:cNvPr id="3" name="Rectangle 2"/>
          <p:cNvSpPr/>
          <p:nvPr/>
        </p:nvSpPr>
        <p:spPr>
          <a:xfrm>
            <a:off x="0" y="284202"/>
            <a:ext cx="9144000" cy="553998"/>
          </a:xfrm>
          <a:prstGeom prst="rect">
            <a:avLst/>
          </a:prstGeom>
        </p:spPr>
        <p:txBody>
          <a:bodyPr wrap="square">
            <a:spAutoFit/>
          </a:bodyPr>
          <a:lstStyle/>
          <a:p>
            <a:pPr algn="ctr" fontAlgn="auto">
              <a:spcBef>
                <a:spcPts val="0"/>
              </a:spcBef>
              <a:spcAft>
                <a:spcPts val="0"/>
              </a:spcAft>
              <a:defRPr/>
            </a:pPr>
            <a:r>
              <a:rPr lang="en-US" sz="3000" dirty="0" err="1" smtClean="0">
                <a:ln>
                  <a:solidFill>
                    <a:sysClr val="windowText" lastClr="000000"/>
                  </a:solidFill>
                </a:ln>
                <a:solidFill>
                  <a:schemeClr val="accent6">
                    <a:lumMod val="20000"/>
                    <a:lumOff val="80000"/>
                  </a:schemeClr>
                </a:solidFill>
                <a:effectLst>
                  <a:glow rad="101600">
                    <a:schemeClr val="tx1">
                      <a:alpha val="60000"/>
                    </a:schemeClr>
                  </a:glow>
                  <a:outerShdw blurRad="38100" dist="38100" dir="2700000" algn="tl">
                    <a:srgbClr val="000000">
                      <a:alpha val="43137"/>
                    </a:srgbClr>
                  </a:outerShdw>
                </a:effectLst>
                <a:latin typeface="Arial Black" pitchFamily="34" charset="0"/>
              </a:rPr>
              <a:t>Kezaliman</a:t>
            </a:r>
            <a:r>
              <a:rPr lang="en-US" sz="3000" dirty="0" smtClean="0">
                <a:ln>
                  <a:solidFill>
                    <a:sysClr val="windowText" lastClr="000000"/>
                  </a:solidFill>
                </a:ln>
                <a:solidFill>
                  <a:schemeClr val="accent6">
                    <a:lumMod val="20000"/>
                    <a:lumOff val="80000"/>
                  </a:schemeClr>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accent6">
                    <a:lumMod val="20000"/>
                    <a:lumOff val="80000"/>
                  </a:schemeClr>
                </a:solidFill>
                <a:effectLst>
                  <a:glow rad="101600">
                    <a:schemeClr val="tx1">
                      <a:alpha val="60000"/>
                    </a:schemeClr>
                  </a:glow>
                  <a:outerShdw blurRad="38100" dist="38100" dir="2700000" algn="tl">
                    <a:srgbClr val="000000">
                      <a:alpha val="43137"/>
                    </a:srgbClr>
                  </a:outerShdw>
                </a:effectLst>
                <a:latin typeface="Arial Black" pitchFamily="34" charset="0"/>
              </a:rPr>
              <a:t>Regim</a:t>
            </a:r>
            <a:r>
              <a:rPr lang="en-US" sz="3000" dirty="0" smtClean="0">
                <a:ln>
                  <a:solidFill>
                    <a:sysClr val="windowText" lastClr="000000"/>
                  </a:solidFill>
                </a:ln>
                <a:solidFill>
                  <a:schemeClr val="accent6">
                    <a:lumMod val="20000"/>
                    <a:lumOff val="80000"/>
                  </a:schemeClr>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accent6">
                    <a:lumMod val="20000"/>
                    <a:lumOff val="80000"/>
                  </a:schemeClr>
                </a:solidFill>
                <a:effectLst>
                  <a:glow rad="101600">
                    <a:schemeClr val="tx1">
                      <a:alpha val="60000"/>
                    </a:schemeClr>
                  </a:glow>
                  <a:outerShdw blurRad="38100" dist="38100" dir="2700000" algn="tl">
                    <a:srgbClr val="000000">
                      <a:alpha val="43137"/>
                    </a:srgbClr>
                  </a:outerShdw>
                </a:effectLst>
                <a:latin typeface="Arial Black" pitchFamily="34" charset="0"/>
              </a:rPr>
              <a:t>Zionis</a:t>
            </a:r>
            <a:endParaRPr lang="en-US" sz="3000" dirty="0">
              <a:ln>
                <a:solidFill>
                  <a:sysClr val="windowText" lastClr="000000"/>
                </a:solidFill>
              </a:ln>
              <a:solidFill>
                <a:schemeClr val="accent6">
                  <a:lumMod val="20000"/>
                  <a:lumOff val="80000"/>
                </a:schemeClr>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4" name="Rounded Rectangle 3"/>
          <p:cNvSpPr/>
          <p:nvPr/>
        </p:nvSpPr>
        <p:spPr>
          <a:xfrm>
            <a:off x="3119208" y="2685052"/>
            <a:ext cx="5184576" cy="891926"/>
          </a:xfrm>
          <a:prstGeom prst="roundRect">
            <a:avLst>
              <a:gd name="adj" fmla="val 19735"/>
            </a:avLst>
          </a:prstGeom>
          <a:solidFill>
            <a:srgbClr val="00B0F0"/>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indent="365125" algn="ctr">
              <a:defRPr/>
            </a:pPr>
            <a:r>
              <a:rPr lang="en-US" sz="2400" b="1"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Sentiasa</a:t>
            </a:r>
            <a:r>
              <a:rPr lang="en-US" sz="2400" b="1"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400" b="1"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mempertahankan</a:t>
            </a:r>
            <a:r>
              <a:rPr lang="en-US" sz="2400" b="1"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400" b="1"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kezaliman</a:t>
            </a:r>
            <a:r>
              <a:rPr lang="en-US" sz="2400" b="1"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yang </a:t>
            </a:r>
            <a:r>
              <a:rPr lang="en-US" sz="2400" b="1"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dilakukan</a:t>
            </a:r>
            <a:endParaRPr lang="en-US" sz="2400" b="1"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endParaRPr>
          </a:p>
        </p:txBody>
      </p:sp>
      <p:sp>
        <p:nvSpPr>
          <p:cNvPr id="5" name="Rounded Rectangle 4"/>
          <p:cNvSpPr/>
          <p:nvPr/>
        </p:nvSpPr>
        <p:spPr>
          <a:xfrm>
            <a:off x="1907704" y="1328892"/>
            <a:ext cx="5184576" cy="957108"/>
          </a:xfrm>
          <a:prstGeom prst="roundRect">
            <a:avLst>
              <a:gd name="adj" fmla="val 19735"/>
            </a:avLst>
          </a:prstGeom>
          <a:ln/>
          <a:effectLst>
            <a:glow rad="101600">
              <a:schemeClr val="tx1">
                <a:alpha val="60000"/>
              </a:schemeClr>
            </a:glow>
            <a:outerShdw blurRad="40000" dist="20000" dir="5400000" rotWithShape="0">
              <a:srgbClr val="000000">
                <a:alpha val="38000"/>
              </a:srgbClr>
            </a:outerShdw>
          </a:effectLst>
        </p:spPr>
        <p:style>
          <a:lnRef idx="3">
            <a:schemeClr val="lt1"/>
          </a:lnRef>
          <a:fillRef idx="1">
            <a:schemeClr val="accent6"/>
          </a:fillRef>
          <a:effectRef idx="1">
            <a:schemeClr val="accent6"/>
          </a:effectRef>
          <a:fontRef idx="minor">
            <a:schemeClr val="lt1"/>
          </a:fontRef>
        </p:style>
        <p:txBody>
          <a:bodyPr anchor="ctr"/>
          <a:lstStyle/>
          <a:p>
            <a:pPr indent="365125" algn="ctr">
              <a:defRPr/>
            </a:pPr>
            <a:r>
              <a:rPr lang="en-US" sz="2400" b="1"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Tidak</a:t>
            </a:r>
            <a:r>
              <a:rPr lang="en-US" sz="2400" b="1"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400" b="1"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menghormati</a:t>
            </a:r>
            <a:r>
              <a:rPr lang="en-US" sz="2400" b="1"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400" b="1"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undang</a:t>
            </a:r>
            <a:r>
              <a:rPr lang="en-US" sz="2400" b="1"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400" b="1"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undang</a:t>
            </a:r>
            <a:r>
              <a:rPr lang="en-US" sz="2400" b="1"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400" b="1"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antarabangsa</a:t>
            </a:r>
            <a:endParaRPr lang="en-US" sz="2400" b="1" dirty="0">
              <a:ln w="12700">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endParaRPr>
          </a:p>
        </p:txBody>
      </p:sp>
      <p:sp>
        <p:nvSpPr>
          <p:cNvPr id="6" name="Right Arrow 5"/>
          <p:cNvSpPr/>
          <p:nvPr/>
        </p:nvSpPr>
        <p:spPr>
          <a:xfrm>
            <a:off x="2860298" y="2444661"/>
            <a:ext cx="529030" cy="727704"/>
          </a:xfrm>
          <a:prstGeom prst="rightArrow">
            <a:avLst/>
          </a:prstGeom>
          <a:solidFill>
            <a:schemeClr val="bg1"/>
          </a:solidFill>
          <a:ln>
            <a:solidFill>
              <a:srgbClr val="002060"/>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outerShdw blurRad="38100" dist="38100" dir="2700000" algn="tl">
                  <a:srgbClr val="000000">
                    <a:alpha val="43137"/>
                  </a:srgbClr>
                </a:outerShdw>
              </a:effectLst>
            </a:endParaRPr>
          </a:p>
        </p:txBody>
      </p:sp>
      <p:sp>
        <p:nvSpPr>
          <p:cNvPr id="7" name="Rounded Rectangle 6"/>
          <p:cNvSpPr/>
          <p:nvPr/>
        </p:nvSpPr>
        <p:spPr>
          <a:xfrm>
            <a:off x="295711" y="3482698"/>
            <a:ext cx="2239964" cy="674365"/>
          </a:xfrm>
          <a:prstGeom prst="roundRect">
            <a:avLst>
              <a:gd name="adj" fmla="val 5972"/>
            </a:avLst>
          </a:prstGeom>
          <a:ln/>
        </p:spPr>
        <p:style>
          <a:lnRef idx="3">
            <a:schemeClr val="lt1"/>
          </a:lnRef>
          <a:fillRef idx="1">
            <a:schemeClr val="accent2"/>
          </a:fillRef>
          <a:effectRef idx="1">
            <a:schemeClr val="accent2"/>
          </a:effectRef>
          <a:fontRef idx="minor">
            <a:schemeClr val="lt1"/>
          </a:fontRef>
        </p:style>
        <p:txBody>
          <a:bodyPr anchor="ctr"/>
          <a:lstStyle/>
          <a:p>
            <a:pPr algn="ctr">
              <a:defRPr/>
            </a:pP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Slogan</a:t>
            </a:r>
            <a:endPar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8" name="Oval Callout 7"/>
          <p:cNvSpPr/>
          <p:nvPr/>
        </p:nvSpPr>
        <p:spPr>
          <a:xfrm>
            <a:off x="2421255" y="3661855"/>
            <a:ext cx="6471224" cy="1706685"/>
          </a:xfrm>
          <a:prstGeom prst="wedgeEllipseCallout">
            <a:avLst>
              <a:gd name="adj1" fmla="val -51846"/>
              <a:gd name="adj2" fmla="val -47439"/>
            </a:avLst>
          </a:prstGeom>
          <a:ln>
            <a:solidFill>
              <a:schemeClr val="tx1"/>
            </a:solidFill>
          </a:ln>
        </p:spPr>
        <p:style>
          <a:lnRef idx="1">
            <a:schemeClr val="accent2"/>
          </a:lnRef>
          <a:fillRef idx="2">
            <a:schemeClr val="accent2"/>
          </a:fillRef>
          <a:effectRef idx="1">
            <a:schemeClr val="accent2"/>
          </a:effectRef>
          <a:fontRef idx="minor">
            <a:schemeClr val="dk1"/>
          </a:fontRef>
        </p:style>
        <p:txBody>
          <a:bodyPr rtlCol="0" anchor="ctr"/>
          <a:lstStyle/>
          <a:p>
            <a:pPr indent="365125" algn="ctr">
              <a:defRPr/>
            </a:pPr>
            <a:r>
              <a:rPr lang="en-US" sz="2400" b="1" dirty="0">
                <a:ln w="12700">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a:t>
            </a:r>
            <a:r>
              <a:rPr lang="en-US" sz="2400" b="1" dirty="0" err="1">
                <a:ln w="12700">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Tidak</a:t>
            </a:r>
            <a:r>
              <a:rPr lang="en-US" sz="2400" b="1" dirty="0">
                <a:ln w="12700">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400" b="1" dirty="0" err="1">
                <a:ln w="12700">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ada</a:t>
            </a:r>
            <a:r>
              <a:rPr lang="en-US" sz="2400" b="1" dirty="0">
                <a:ln w="12700">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Israel </a:t>
            </a:r>
            <a:r>
              <a:rPr lang="en-US" sz="2400" b="1" dirty="0" err="1">
                <a:ln w="12700">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tanpa</a:t>
            </a:r>
            <a:r>
              <a:rPr lang="en-US" sz="2400" b="1" dirty="0">
                <a:ln w="12700">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400" b="1" dirty="0" err="1">
                <a:ln w="12700">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Baitul</a:t>
            </a:r>
            <a:r>
              <a:rPr lang="en-US" sz="2400" b="1" dirty="0">
                <a:ln w="12700">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400" b="1" dirty="0" err="1">
                <a:ln w="12700">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Maqdis</a:t>
            </a:r>
            <a:r>
              <a:rPr lang="en-US" sz="2400" b="1" dirty="0">
                <a:ln w="12700">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400" b="1" dirty="0" err="1">
                <a:ln w="12700">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dan</a:t>
            </a:r>
            <a:r>
              <a:rPr lang="en-US" sz="2400" b="1" dirty="0">
                <a:ln w="12700">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400" b="1" dirty="0" err="1">
                <a:ln w="12700">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tidak</a:t>
            </a:r>
            <a:r>
              <a:rPr lang="en-US" sz="2400" b="1" dirty="0">
                <a:ln w="12700">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400" b="1" dirty="0" err="1">
                <a:ln w="12700">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ada</a:t>
            </a:r>
            <a:r>
              <a:rPr lang="en-US" sz="2400" b="1" dirty="0">
                <a:ln w="12700">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400" b="1" dirty="0" err="1">
                <a:ln w="12700">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Baitul</a:t>
            </a:r>
            <a:r>
              <a:rPr lang="en-US" sz="2400" b="1" dirty="0">
                <a:ln w="12700">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400" b="1" dirty="0" err="1">
                <a:ln w="12700">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Maqdis</a:t>
            </a:r>
            <a:r>
              <a:rPr lang="en-US" sz="2400" b="1" dirty="0">
                <a:ln w="12700">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400" b="1" dirty="0" err="1">
                <a:ln w="12700">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tanpa</a:t>
            </a:r>
            <a:r>
              <a:rPr lang="en-US" sz="2400" b="1" dirty="0">
                <a:ln w="12700">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400" b="1" dirty="0" err="1">
                <a:ln w="12700">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Haikal</a:t>
            </a:r>
            <a:r>
              <a:rPr lang="en-US" sz="2400" b="1" dirty="0">
                <a:ln w="12700">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400" b="1" dirty="0" err="1">
                <a:ln w="12700">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Nabi</a:t>
            </a:r>
            <a:r>
              <a:rPr lang="en-US" sz="2400" b="1" dirty="0">
                <a:ln w="12700">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400" b="1" dirty="0" err="1">
                <a:ln w="12700">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Sulaiman</a:t>
            </a:r>
            <a:r>
              <a:rPr lang="en-US" sz="2400" b="1" dirty="0">
                <a:ln w="12700">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a:t>
            </a:r>
          </a:p>
        </p:txBody>
      </p:sp>
      <p:sp>
        <p:nvSpPr>
          <p:cNvPr id="9" name="Rounded Rectangle 8"/>
          <p:cNvSpPr/>
          <p:nvPr/>
        </p:nvSpPr>
        <p:spPr>
          <a:xfrm>
            <a:off x="295711" y="5368540"/>
            <a:ext cx="3694823" cy="954482"/>
          </a:xfrm>
          <a:prstGeom prst="roundRect">
            <a:avLst>
              <a:gd name="adj" fmla="val 5972"/>
            </a:avLst>
          </a:prstGeom>
          <a:solidFill>
            <a:srgbClr val="00B050"/>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Ucapan</a:t>
            </a:r>
            <a:r>
              <a:rPr lang="en-US" sz="20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0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Presiden</a:t>
            </a:r>
            <a:r>
              <a:rPr lang="en-US" sz="20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Israel </a:t>
            </a:r>
            <a:r>
              <a:rPr lang="en-US" sz="20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kepada</a:t>
            </a:r>
            <a:r>
              <a:rPr lang="en-US" sz="20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0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Anwar Sadat, </a:t>
            </a:r>
            <a:r>
              <a:rPr lang="en-US" sz="20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Presiden</a:t>
            </a:r>
            <a:r>
              <a:rPr lang="en-US" sz="20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0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Mesir</a:t>
            </a:r>
            <a:endParaRPr lang="en-US" sz="20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10" name="Oval Callout 9"/>
          <p:cNvSpPr/>
          <p:nvPr/>
        </p:nvSpPr>
        <p:spPr>
          <a:xfrm>
            <a:off x="3784865" y="5386918"/>
            <a:ext cx="5107614" cy="1352904"/>
          </a:xfrm>
          <a:prstGeom prst="wedgeEllipseCallout">
            <a:avLst>
              <a:gd name="adj1" fmla="val -49075"/>
              <a:gd name="adj2" fmla="val -47221"/>
            </a:avLst>
          </a:prstGeom>
          <a:ln>
            <a:solidFill>
              <a:schemeClr val="tx1"/>
            </a:solidFill>
          </a:ln>
        </p:spPr>
        <p:style>
          <a:lnRef idx="1">
            <a:schemeClr val="accent3"/>
          </a:lnRef>
          <a:fillRef idx="2">
            <a:schemeClr val="accent3"/>
          </a:fillRef>
          <a:effectRef idx="1">
            <a:schemeClr val="accent3"/>
          </a:effectRef>
          <a:fontRef idx="minor">
            <a:schemeClr val="dk1"/>
          </a:fontRef>
        </p:style>
        <p:txBody>
          <a:bodyPr rtlCol="0" anchor="ctr"/>
          <a:lstStyle/>
          <a:p>
            <a:pPr indent="365125" algn="ctr">
              <a:defRPr/>
            </a:pPr>
            <a:r>
              <a:rPr lang="en-US" sz="2400" b="1"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a:t>
            </a:r>
            <a:r>
              <a:rPr lang="en-US" sz="2400" b="1"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Selamat</a:t>
            </a:r>
            <a:r>
              <a:rPr lang="en-US" sz="2400" b="1"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400" b="1"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datang</a:t>
            </a:r>
            <a:r>
              <a:rPr lang="en-US" sz="2400" b="1"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400" b="1"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ke</a:t>
            </a:r>
            <a:r>
              <a:rPr lang="en-US" sz="2400" b="1"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Jerusalem, </a:t>
            </a:r>
            <a:r>
              <a:rPr lang="en-US" sz="2400" b="1"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ibu</a:t>
            </a:r>
            <a:r>
              <a:rPr lang="en-US" sz="2400" b="1"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400" b="1"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negara</a:t>
            </a:r>
            <a:r>
              <a:rPr lang="en-US" sz="2400" b="1"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Israel!' </a:t>
            </a:r>
            <a:endParaRPr lang="en-US" sz="2400" b="1" dirty="0">
              <a:ln w="12700">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p14="http://schemas.microsoft.com/office/powerpoint/2010/main" val="206860866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144</TotalTime>
  <Words>1557</Words>
  <Application>Microsoft Office PowerPoint</Application>
  <PresentationFormat>On-screen Show (4:3)</PresentationFormat>
  <Paragraphs>148</Paragraphs>
  <Slides>37</Slides>
  <Notes>0</Notes>
  <HiddenSlides>0</HiddenSlides>
  <MMClips>0</MMClips>
  <ScaleCrop>false</ScaleCrop>
  <HeadingPairs>
    <vt:vector size="4" baseType="variant">
      <vt:variant>
        <vt:lpstr>Theme</vt:lpstr>
      </vt:variant>
      <vt:variant>
        <vt:i4>2</vt:i4>
      </vt:variant>
      <vt:variant>
        <vt:lpstr>Slide Titles</vt:lpstr>
      </vt:variant>
      <vt:variant>
        <vt:i4>37</vt:i4>
      </vt:variant>
    </vt:vector>
  </HeadingPairs>
  <TitlesOfParts>
    <vt:vector size="39" baseType="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AzlinaDaud</dc:creator>
  <cp:lastModifiedBy>USER</cp:lastModifiedBy>
  <cp:revision>7</cp:revision>
  <dcterms:created xsi:type="dcterms:W3CDTF">2017-12-19T03:25:13Z</dcterms:created>
  <dcterms:modified xsi:type="dcterms:W3CDTF">2017-12-21T08:33:42Z</dcterms:modified>
</cp:coreProperties>
</file>